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9" r:id="rId3"/>
    <p:sldId id="278" r:id="rId4"/>
    <p:sldId id="260" r:id="rId5"/>
    <p:sldId id="280" r:id="rId6"/>
    <p:sldId id="281" r:id="rId7"/>
    <p:sldId id="282" r:id="rId8"/>
    <p:sldId id="283" r:id="rId9"/>
    <p:sldId id="269" r:id="rId10"/>
    <p:sldId id="284" r:id="rId11"/>
    <p:sldId id="285" r:id="rId12"/>
    <p:sldId id="272" r:id="rId13"/>
    <p:sldId id="286" r:id="rId14"/>
    <p:sldId id="287" r:id="rId15"/>
    <p:sldId id="288" r:id="rId16"/>
    <p:sldId id="289" r:id="rId17"/>
    <p:sldId id="290" r:id="rId18"/>
    <p:sldId id="291" r:id="rId19"/>
    <p:sldId id="292" r:id="rId20"/>
    <p:sldId id="293" r:id="rId21"/>
    <p:sldId id="294" r:id="rId22"/>
    <p:sldId id="295" r:id="rId23"/>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785F2"/>
    <a:srgbClr val="FFFF7D"/>
    <a:srgbClr val="FFFF6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973FAED7-A97B-4793-B910-41CF7E68D7F2}" type="datetimeFigureOut">
              <a:rPr lang="es-ES" smtClean="0"/>
              <a:pPr/>
              <a:t>27/09/2012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EBDCF94-B7FB-4F8A-A4B4-B625F4E32733}"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973FAED7-A97B-4793-B910-41CF7E68D7F2}" type="datetimeFigureOut">
              <a:rPr lang="es-ES" smtClean="0"/>
              <a:pPr/>
              <a:t>27/09/2012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EBDCF94-B7FB-4F8A-A4B4-B625F4E32733}"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973FAED7-A97B-4793-B910-41CF7E68D7F2}" type="datetimeFigureOut">
              <a:rPr lang="es-ES" smtClean="0"/>
              <a:pPr/>
              <a:t>27/09/2012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EBDCF94-B7FB-4F8A-A4B4-B625F4E32733}"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973FAED7-A97B-4793-B910-41CF7E68D7F2}" type="datetimeFigureOut">
              <a:rPr lang="es-ES" smtClean="0"/>
              <a:pPr/>
              <a:t>27/09/2012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EBDCF94-B7FB-4F8A-A4B4-B625F4E32733}"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973FAED7-A97B-4793-B910-41CF7E68D7F2}" type="datetimeFigureOut">
              <a:rPr lang="es-ES" smtClean="0"/>
              <a:pPr/>
              <a:t>27/09/2012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EBDCF94-B7FB-4F8A-A4B4-B625F4E32733}"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973FAED7-A97B-4793-B910-41CF7E68D7F2}" type="datetimeFigureOut">
              <a:rPr lang="es-ES" smtClean="0"/>
              <a:pPr/>
              <a:t>27/09/2012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EBDCF94-B7FB-4F8A-A4B4-B625F4E32733}"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973FAED7-A97B-4793-B910-41CF7E68D7F2}" type="datetimeFigureOut">
              <a:rPr lang="es-ES" smtClean="0"/>
              <a:pPr/>
              <a:t>27/09/2012</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1EBDCF94-B7FB-4F8A-A4B4-B625F4E32733}"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973FAED7-A97B-4793-B910-41CF7E68D7F2}" type="datetimeFigureOut">
              <a:rPr lang="es-ES" smtClean="0"/>
              <a:pPr/>
              <a:t>27/09/2012</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1EBDCF94-B7FB-4F8A-A4B4-B625F4E32733}"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73FAED7-A97B-4793-B910-41CF7E68D7F2}" type="datetimeFigureOut">
              <a:rPr lang="es-ES" smtClean="0"/>
              <a:pPr/>
              <a:t>27/09/2012</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1EBDCF94-B7FB-4F8A-A4B4-B625F4E32733}"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73FAED7-A97B-4793-B910-41CF7E68D7F2}" type="datetimeFigureOut">
              <a:rPr lang="es-ES" smtClean="0"/>
              <a:pPr/>
              <a:t>27/09/2012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EBDCF94-B7FB-4F8A-A4B4-B625F4E32733}"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73FAED7-A97B-4793-B910-41CF7E68D7F2}" type="datetimeFigureOut">
              <a:rPr lang="es-ES" smtClean="0"/>
              <a:pPr/>
              <a:t>27/09/2012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EBDCF94-B7FB-4F8A-A4B4-B625F4E32733}"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3FAED7-A97B-4793-B910-41CF7E68D7F2}" type="datetimeFigureOut">
              <a:rPr lang="es-ES" smtClean="0"/>
              <a:pPr/>
              <a:t>27/09/2012</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BDCF94-B7FB-4F8A-A4B4-B625F4E32733}"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288" y="260350"/>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baseline="0" dirty="0" smtClean="0">
                          <a:latin typeface="Comic Sans MS" pitchFamily="66" charset="0"/>
                          <a:ea typeface="Times New Roman"/>
                          <a:cs typeface="Calibri"/>
                        </a:rPr>
                        <a:t> 6º PRIMARIA</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OCTUBRE</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392191">
                <a:tc gridSpan="2">
                  <a:txBody>
                    <a:bodyPr/>
                    <a:lstStyle/>
                    <a:p>
                      <a:pPr algn="ctr">
                        <a:lnSpc>
                          <a:spcPct val="115000"/>
                        </a:lnSpc>
                        <a:spcAft>
                          <a:spcPts val="0"/>
                        </a:spcAft>
                      </a:pPr>
                      <a:r>
                        <a:rPr lang="es-ES" sz="1000" b="1" dirty="0" smtClean="0">
                          <a:latin typeface="Comic Sans MS" pitchFamily="66" charset="0"/>
                          <a:ea typeface="Times New Roman"/>
                          <a:cs typeface="Calibri"/>
                        </a:rPr>
                        <a:t>TEMA 1: SAMUEL</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a:latin typeface="Comic Sans MS" pitchFamily="66" charset="0"/>
                          <a:ea typeface="Times New Roman"/>
                          <a:cs typeface="Calibri"/>
                        </a:rPr>
                        <a:t>SESIÓN:    </a:t>
                      </a:r>
                      <a:r>
                        <a:rPr lang="es-ES" sz="1000" b="1" dirty="0" smtClean="0">
                          <a:latin typeface="Comic Sans MS" pitchFamily="66" charset="0"/>
                          <a:ea typeface="Times New Roman"/>
                          <a:cs typeface="Calibri"/>
                        </a:rPr>
                        <a:t>1/3 </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882433">
                <a:tc>
                  <a:txBody>
                    <a:bodyPr/>
                    <a:lstStyle/>
                    <a:p>
                      <a:pPr algn="ctr">
                        <a:lnSpc>
                          <a:spcPct val="115000"/>
                        </a:lnSpc>
                        <a:spcAft>
                          <a:spcPts val="0"/>
                        </a:spcAft>
                      </a:pPr>
                      <a:r>
                        <a:rPr lang="es-ES" sz="1000" b="1" dirty="0">
                          <a:latin typeface="Comic Sans MS" pitchFamily="66" charset="0"/>
                          <a:ea typeface="Times New Roman"/>
                          <a:cs typeface="Calibri"/>
                        </a:rPr>
                        <a:t>OBJETIVOS DE LA SESIÓN:</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gridSpan="2">
                  <a:txBody>
                    <a:bodyPr/>
                    <a:lstStyle/>
                    <a:p>
                      <a:pPr marL="342900" lvl="0" indent="-342900">
                        <a:lnSpc>
                          <a:spcPct val="115000"/>
                        </a:lnSpc>
                        <a:spcAft>
                          <a:spcPts val="0"/>
                        </a:spcAft>
                        <a:buFont typeface="Arial" pitchFamily="34" charset="0"/>
                        <a:buChar char="•"/>
                        <a:tabLst>
                          <a:tab pos="1143000" algn="l"/>
                        </a:tabLst>
                      </a:pPr>
                      <a:r>
                        <a:rPr kumimoji="0" lang="es-ES" sz="1000" b="1" i="0" u="none" strike="noStrike" cap="all" normalizeH="0" baseline="0" dirty="0" smtClean="0">
                          <a:ln>
                            <a:noFill/>
                          </a:ln>
                          <a:solidFill>
                            <a:schemeClr val="tx1"/>
                          </a:solidFill>
                          <a:effectLst/>
                          <a:latin typeface="Comic Sans MS" pitchFamily="66" charset="0"/>
                          <a:cs typeface="Times New Roman" pitchFamily="18" charset="0"/>
                        </a:rPr>
                        <a:t>Conocer un poco a Samuel. Su historia.</a:t>
                      </a:r>
                    </a:p>
                    <a:p>
                      <a:pPr marL="342900" lvl="0" indent="-342900">
                        <a:lnSpc>
                          <a:spcPct val="115000"/>
                        </a:lnSpc>
                        <a:spcAft>
                          <a:spcPts val="0"/>
                        </a:spcAft>
                        <a:buFont typeface="Arial" pitchFamily="34" charset="0"/>
                        <a:buChar char="•"/>
                        <a:tabLst>
                          <a:tab pos="1143000" algn="l"/>
                        </a:tabLst>
                      </a:pPr>
                      <a:r>
                        <a:rPr kumimoji="0" lang="es-ES" sz="1000" b="1" i="0" u="none" strike="noStrike" cap="all" normalizeH="0" baseline="0" dirty="0" smtClean="0">
                          <a:ln>
                            <a:noFill/>
                          </a:ln>
                          <a:solidFill>
                            <a:schemeClr val="tx1"/>
                          </a:solidFill>
                          <a:effectLst/>
                          <a:latin typeface="Comic Sans MS" pitchFamily="66" charset="0"/>
                          <a:cs typeface="Times New Roman" pitchFamily="18" charset="0"/>
                        </a:rPr>
                        <a:t>Dificultad como la de Samuel para identificar quien habla.  </a:t>
                      </a:r>
                    </a:p>
                    <a:p>
                      <a:pPr marL="342900" lvl="0" indent="-342900">
                        <a:lnSpc>
                          <a:spcPct val="115000"/>
                        </a:lnSpc>
                        <a:spcAft>
                          <a:spcPts val="0"/>
                        </a:spcAft>
                        <a:buFont typeface="Arial" pitchFamily="34" charset="0"/>
                        <a:buChar char="•"/>
                        <a:tabLst>
                          <a:tab pos="1143000" algn="l"/>
                        </a:tabLst>
                      </a:pPr>
                      <a:r>
                        <a:rPr kumimoji="0" lang="es-ES" sz="1000" b="1" i="0" u="none" strike="noStrike" cap="all" normalizeH="0" baseline="0" dirty="0" smtClean="0">
                          <a:ln>
                            <a:noFill/>
                          </a:ln>
                          <a:solidFill>
                            <a:schemeClr val="tx1"/>
                          </a:solidFill>
                          <a:effectLst/>
                          <a:latin typeface="Comic Sans MS" pitchFamily="66" charset="0"/>
                          <a:cs typeface="Times New Roman" pitchFamily="18" charset="0"/>
                        </a:rPr>
                        <a:t>Hacer ver por que estamos en Grupo.</a:t>
                      </a:r>
                    </a:p>
                    <a:p>
                      <a:pPr marL="342900" lvl="0" indent="-342900">
                        <a:lnSpc>
                          <a:spcPct val="115000"/>
                        </a:lnSpc>
                        <a:spcAft>
                          <a:spcPts val="0"/>
                        </a:spcAft>
                        <a:buFont typeface="Symbol"/>
                        <a:buChar char=""/>
                        <a:tabLst>
                          <a:tab pos="1143000" algn="l"/>
                        </a:tabLst>
                      </a:pPr>
                      <a:r>
                        <a:rPr lang="es-ES" sz="1000" b="1" dirty="0" smtClean="0">
                          <a:latin typeface="Comic Sans MS" pitchFamily="66" charset="0"/>
                          <a:ea typeface="Times New Roman"/>
                          <a:cs typeface="Times New Roman"/>
                        </a:rPr>
                        <a:t>VALORES DE SAMUEL: ESCUCHA A DIOS, DISPONIBILIDAD Y SER PROFETA HOY</a:t>
                      </a:r>
                      <a:endParaRPr lang="es-ES" sz="1000" b="1" dirty="0">
                        <a:latin typeface="Comic Sans MS" pitchFamily="66" charset="0"/>
                        <a:ea typeface="Times New Roman"/>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r>
              <a:tr h="280644">
                <a:tc gridSpan="3">
                  <a:txBody>
                    <a:bodyPr/>
                    <a:lstStyle/>
                    <a:p>
                      <a:pPr>
                        <a:lnSpc>
                          <a:spcPct val="115000"/>
                        </a:lnSpc>
                        <a:spcAft>
                          <a:spcPts val="0"/>
                        </a:spcAft>
                      </a:pPr>
                      <a:r>
                        <a:rPr lang="es-ES" sz="1000" b="1" dirty="0">
                          <a:latin typeface="Comic Sans MS" pitchFamily="66" charset="0"/>
                          <a:ea typeface="Times New Roman"/>
                          <a:cs typeface="Calibri"/>
                        </a:rPr>
                        <a:t>MATERIALES</a:t>
                      </a:r>
                      <a:r>
                        <a:rPr lang="es-ES" sz="1000" b="1" dirty="0" smtClean="0">
                          <a:latin typeface="Comic Sans MS" pitchFamily="66" charset="0"/>
                          <a:ea typeface="Times New Roman"/>
                          <a:cs typeface="Calibri"/>
                        </a:rPr>
                        <a:t>: </a:t>
                      </a:r>
                      <a:r>
                        <a:rPr kumimoji="0" lang="es-ES" sz="1000" b="0" i="0" u="none" strike="noStrike" cap="none" normalizeH="0" baseline="0" dirty="0" smtClean="0">
                          <a:ln>
                            <a:noFill/>
                          </a:ln>
                          <a:solidFill>
                            <a:schemeClr val="tx1"/>
                          </a:solidFill>
                          <a:effectLst/>
                          <a:latin typeface="Comic Sans MS" pitchFamily="66" charset="0"/>
                          <a:cs typeface="Times New Roman" pitchFamily="18" charset="0"/>
                        </a:rPr>
                        <a:t>Ordenador,  Video, Proyector. </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r h="4118017">
                <a:tc gridSpan="3">
                  <a:txBody>
                    <a:bodyPr/>
                    <a:lstStyle/>
                    <a:p>
                      <a:pPr>
                        <a:lnSpc>
                          <a:spcPct val="115000"/>
                        </a:lnSpc>
                        <a:spcAft>
                          <a:spcPts val="0"/>
                        </a:spcAft>
                      </a:pPr>
                      <a:endParaRPr lang="es-ES" sz="1000" dirty="0">
                        <a:latin typeface="Comic Sans MS" pitchFamily="66" charset="0"/>
                        <a:ea typeface="Times New Roman"/>
                        <a:cs typeface="Calibri"/>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tab pos="914400" algn="l"/>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Oración Inicial. </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tab pos="914400" algn="l"/>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Dinámica El director de Orquesta. </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tab pos="914400" algn="l"/>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Video de Samuel ( </a:t>
                      </a:r>
                      <a:r>
                        <a:rPr kumimoji="0" lang="es-ES" sz="1400" b="0" i="0" u="none" strike="noStrike" cap="none" normalizeH="0" baseline="0" dirty="0" err="1" smtClean="0">
                          <a:ln>
                            <a:noFill/>
                          </a:ln>
                          <a:solidFill>
                            <a:schemeClr val="tx1"/>
                          </a:solidFill>
                          <a:effectLst/>
                          <a:latin typeface="Comic Sans MS" pitchFamily="66" charset="0"/>
                          <a:cs typeface="Times New Roman" pitchFamily="18" charset="0"/>
                        </a:rPr>
                        <a:t>Youtube</a:t>
                      </a: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20 </a:t>
                      </a:r>
                      <a:r>
                        <a:rPr kumimoji="0" lang="es-ES" sz="1400" b="0" i="0" u="none" strike="noStrike" cap="none" normalizeH="0" baseline="0" dirty="0" err="1" smtClean="0">
                          <a:ln>
                            <a:noFill/>
                          </a:ln>
                          <a:solidFill>
                            <a:schemeClr val="tx1"/>
                          </a:solidFill>
                          <a:effectLst/>
                          <a:latin typeface="Comic Sans MS" pitchFamily="66" charset="0"/>
                          <a:cs typeface="Times New Roman" pitchFamily="18" charset="0"/>
                        </a:rPr>
                        <a:t>mnt</a:t>
                      </a: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tab pos="914400" algn="l"/>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914400" algn="l"/>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Preguntas :</a:t>
                      </a:r>
                    </a:p>
                    <a:p>
                      <a:pPr marL="0" marR="0" lvl="0" indent="0" algn="l" defTabSz="914400" rtl="0" eaLnBrk="0" fontAlgn="base" latinLnBrk="0" hangingPunct="0">
                        <a:lnSpc>
                          <a:spcPct val="100000"/>
                        </a:lnSpc>
                        <a:spcBef>
                          <a:spcPct val="0"/>
                        </a:spcBef>
                        <a:spcAft>
                          <a:spcPct val="0"/>
                        </a:spcAft>
                        <a:buClrTx/>
                        <a:buSzTx/>
                        <a:buFontTx/>
                        <a:buNone/>
                        <a:tabLst>
                          <a:tab pos="914400" algn="l"/>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¿Te sientes tú también como Samuel llamado de alguna manera a estar en catequesis?</a:t>
                      </a: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¿Porque crees que tu estas y otros  compañeros no?</a:t>
                      </a: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¿Te siente tú amigo de Jesús?</a:t>
                      </a: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¿Qué le das tú a Jesús para ser su amigo? </a:t>
                      </a:r>
                    </a:p>
                    <a:p>
                      <a:pPr marL="0" marR="0" lvl="0" indent="0" algn="l" defTabSz="914400" rtl="0" eaLnBrk="0" fontAlgn="base" latinLnBrk="0" hangingPunct="0">
                        <a:lnSpc>
                          <a:spcPct val="100000"/>
                        </a:lnSpc>
                        <a:spcBef>
                          <a:spcPct val="0"/>
                        </a:spcBef>
                        <a:spcAft>
                          <a:spcPct val="0"/>
                        </a:spcAft>
                        <a:buClrTx/>
                        <a:buSzTx/>
                        <a:buFontTx/>
                        <a:buNone/>
                        <a:tabLst>
                          <a:tab pos="914400" algn="l"/>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tab pos="914400" algn="l"/>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Oración Final.</a:t>
                      </a: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tab pos="914400" algn="l"/>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tab pos="914400" algn="l"/>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tab pos="914400" algn="l"/>
                        </a:tabLst>
                      </a:pPr>
                      <a:r>
                        <a:rPr kumimoji="0" lang="es-ES" sz="1400" b="0" i="0" u="sng" strike="noStrike" cap="none" normalizeH="0" baseline="0" dirty="0" smtClean="0">
                          <a:ln>
                            <a:noFill/>
                          </a:ln>
                          <a:solidFill>
                            <a:schemeClr val="tx1"/>
                          </a:solidFill>
                          <a:effectLst/>
                          <a:latin typeface="Comic Sans MS" pitchFamily="66" charset="0"/>
                          <a:cs typeface="Times New Roman" pitchFamily="18" charset="0"/>
                        </a:rPr>
                        <a:t> EVALUACIÓN</a:t>
                      </a: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288" y="260350"/>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baseline="0" dirty="0" smtClean="0">
                          <a:latin typeface="Comic Sans MS" pitchFamily="66" charset="0"/>
                          <a:ea typeface="Times New Roman"/>
                          <a:cs typeface="Calibri"/>
                        </a:rPr>
                        <a:t> 6º PRIMARIA</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ENERO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392191">
                <a:tc gridSpan="2">
                  <a:txBody>
                    <a:bodyPr/>
                    <a:lstStyle/>
                    <a:p>
                      <a:pPr algn="ctr">
                        <a:lnSpc>
                          <a:spcPct val="115000"/>
                        </a:lnSpc>
                        <a:spcAft>
                          <a:spcPts val="0"/>
                        </a:spcAft>
                      </a:pPr>
                      <a:r>
                        <a:rPr lang="es-ES" sz="1000" b="1" dirty="0" smtClean="0">
                          <a:latin typeface="Comic Sans MS" pitchFamily="66" charset="0"/>
                          <a:ea typeface="Times New Roman"/>
                          <a:cs typeface="Calibri"/>
                        </a:rPr>
                        <a:t>TEMA</a:t>
                      </a:r>
                      <a:r>
                        <a:rPr lang="es-ES" sz="1000" b="1" baseline="0" dirty="0" smtClean="0">
                          <a:latin typeface="Comic Sans MS" pitchFamily="66" charset="0"/>
                          <a:ea typeface="Times New Roman"/>
                          <a:cs typeface="Calibri"/>
                        </a:rPr>
                        <a:t> 4: SALOMÓN</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a:latin typeface="Comic Sans MS" pitchFamily="66" charset="0"/>
                          <a:ea typeface="Times New Roman"/>
                          <a:cs typeface="Calibri"/>
                        </a:rPr>
                        <a:t>SESIÓN:    </a:t>
                      </a:r>
                      <a:r>
                        <a:rPr lang="es-ES" sz="1000" b="1" dirty="0" smtClean="0">
                          <a:latin typeface="Comic Sans MS" pitchFamily="66" charset="0"/>
                          <a:ea typeface="Times New Roman"/>
                          <a:cs typeface="Calibri"/>
                        </a:rPr>
                        <a:t>2/3 </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882433">
                <a:tc>
                  <a:txBody>
                    <a:bodyPr/>
                    <a:lstStyle/>
                    <a:p>
                      <a:pPr algn="ctr">
                        <a:lnSpc>
                          <a:spcPct val="115000"/>
                        </a:lnSpc>
                        <a:spcAft>
                          <a:spcPts val="0"/>
                        </a:spcAft>
                      </a:pPr>
                      <a:r>
                        <a:rPr lang="es-ES" sz="1000" b="1" dirty="0">
                          <a:latin typeface="Comic Sans MS" pitchFamily="66" charset="0"/>
                          <a:ea typeface="Times New Roman"/>
                          <a:cs typeface="Calibri"/>
                        </a:rPr>
                        <a:t>OBJETIVOS DE LA SESIÓN:</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gridSpan="2">
                  <a:txBody>
                    <a:bodyPr/>
                    <a:lstStyle/>
                    <a:p>
                      <a:pPr marL="228600" lvl="0" indent="-228600">
                        <a:buFont typeface="Arial" pitchFamily="34" charset="0"/>
                        <a:buChar char="•"/>
                      </a:pPr>
                      <a:r>
                        <a:rPr lang="es-ES" sz="1200" kern="1200" dirty="0" smtClean="0">
                          <a:solidFill>
                            <a:schemeClr val="tx1"/>
                          </a:solidFill>
                          <a:latin typeface="+mn-lt"/>
                          <a:ea typeface="+mn-ea"/>
                          <a:cs typeface="+mn-cs"/>
                        </a:rPr>
                        <a:t>JUSTICIA</a:t>
                      </a:r>
                    </a:p>
                    <a:p>
                      <a:pPr marL="228600" lvl="0" indent="-228600">
                        <a:buFont typeface="Arial" pitchFamily="34" charset="0"/>
                        <a:buChar char="•"/>
                      </a:pPr>
                      <a:r>
                        <a:rPr lang="es-ES" sz="1200" kern="1200" dirty="0" smtClean="0">
                          <a:solidFill>
                            <a:schemeClr val="tx1"/>
                          </a:solidFill>
                          <a:latin typeface="+mn-lt"/>
                          <a:ea typeface="+mn-ea"/>
                          <a:cs typeface="+mn-cs"/>
                        </a:rPr>
                        <a:t>PRUDENCIA</a:t>
                      </a:r>
                    </a:p>
                    <a:p>
                      <a:pPr marL="228600" lvl="0" indent="-228600">
                        <a:buFont typeface="Arial" pitchFamily="34" charset="0"/>
                        <a:buChar char="•"/>
                      </a:pPr>
                      <a:r>
                        <a:rPr lang="es-ES" sz="1200" kern="1200" dirty="0" smtClean="0">
                          <a:solidFill>
                            <a:schemeClr val="tx1"/>
                          </a:solidFill>
                          <a:latin typeface="+mn-lt"/>
                          <a:ea typeface="+mn-ea"/>
                          <a:cs typeface="+mn-cs"/>
                        </a:rPr>
                        <a:t>EL</a:t>
                      </a:r>
                      <a:r>
                        <a:rPr lang="es-ES" sz="1200" kern="1200" baseline="0" dirty="0" smtClean="0">
                          <a:solidFill>
                            <a:schemeClr val="tx1"/>
                          </a:solidFill>
                          <a:latin typeface="+mn-lt"/>
                          <a:ea typeface="+mn-ea"/>
                          <a:cs typeface="+mn-cs"/>
                        </a:rPr>
                        <a:t> SEÑOR ESCUCHA NUESTRAS PETICIONES</a:t>
                      </a:r>
                      <a:endParaRPr lang="es-ES" sz="1200" kern="1200" dirty="0" smtClean="0">
                        <a:solidFill>
                          <a:schemeClr val="tx1"/>
                        </a:solidFill>
                        <a:latin typeface="+mn-lt"/>
                        <a:ea typeface="+mn-ea"/>
                        <a:cs typeface="+mn-cs"/>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r>
              <a:tr h="280644">
                <a:tc gridSpan="3">
                  <a:txBody>
                    <a:bodyPr/>
                    <a:lstStyle/>
                    <a:p>
                      <a:pPr>
                        <a:lnSpc>
                          <a:spcPct val="115000"/>
                        </a:lnSpc>
                        <a:spcAft>
                          <a:spcPts val="0"/>
                        </a:spcAft>
                      </a:pPr>
                      <a:r>
                        <a:rPr lang="es-ES" sz="1000" b="1" dirty="0" smtClean="0">
                          <a:latin typeface="Comic Sans MS" pitchFamily="66" charset="0"/>
                          <a:ea typeface="Times New Roman"/>
                          <a:cs typeface="Calibri"/>
                        </a:rPr>
                        <a:t>MATERIALES:</a:t>
                      </a:r>
                      <a:r>
                        <a:rPr lang="es-ES" sz="1000" b="1" baseline="0" dirty="0" smtClean="0">
                          <a:latin typeface="Comic Sans MS" pitchFamily="66" charset="0"/>
                          <a:ea typeface="Times New Roman"/>
                          <a:cs typeface="Calibri"/>
                        </a:rPr>
                        <a:t> Cuento, oración san Francisco de Asís</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r h="4118017">
                <a:tc gridSpan="3">
                  <a:txBody>
                    <a:bodyPr/>
                    <a:lstStyle/>
                    <a:p>
                      <a:pPr marL="342900" lvl="0" indent="-342900">
                        <a:buFont typeface="Arial" pitchFamily="34" charset="0"/>
                        <a:buNone/>
                      </a:pPr>
                      <a:endParaRPr lang="es-ES" sz="1800" kern="1200" dirty="0" smtClean="0">
                        <a:solidFill>
                          <a:schemeClr val="tx1"/>
                        </a:solidFill>
                        <a:latin typeface="+mn-lt"/>
                        <a:ea typeface="+mn-ea"/>
                        <a:cs typeface="+mn-cs"/>
                      </a:endParaRPr>
                    </a:p>
                    <a:p>
                      <a:pPr marL="342900" lvl="0" indent="-342900">
                        <a:buFont typeface="Arial" pitchFamily="34" charset="0"/>
                        <a:buChar char="•"/>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Leer lectura 1 Reyes 1,28 en adelante. </a:t>
                      </a:r>
                    </a:p>
                    <a:p>
                      <a:pPr marL="342900" lvl="0" indent="-342900">
                        <a:buFont typeface="Arial" pitchFamily="34" charset="0"/>
                        <a:buNone/>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342900" lvl="0" indent="-342900">
                        <a:buFont typeface="Arial" pitchFamily="34" charset="0"/>
                        <a:buChar char="•"/>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Pagina 73 del Libro dinámicas e históricas “ Los Dos Hermanos ” </a:t>
                      </a:r>
                    </a:p>
                    <a:p>
                      <a:pPr marL="342900" lvl="0" indent="-342900">
                        <a:buFont typeface="Arial" pitchFamily="34" charset="0"/>
                        <a:buNone/>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342900" lvl="0" indent="-342900">
                        <a:buFont typeface="Arial" pitchFamily="34" charset="0"/>
                        <a:buChar char="•"/>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Preguntas :</a:t>
                      </a:r>
                    </a:p>
                    <a:p>
                      <a:pPr marL="800100" lvl="1" indent="-342900">
                        <a:buFont typeface="Arial" pitchFamily="34" charset="0"/>
                        <a:buChar char="•"/>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Cuenta algunas situación en la que hayas  hecho un puente o un muro</a:t>
                      </a:r>
                    </a:p>
                    <a:p>
                      <a:pPr marL="800100" lvl="1" indent="-342900">
                        <a:buFont typeface="Arial" pitchFamily="34" charset="0"/>
                        <a:buChar char="•"/>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¿Te has enfada alguna vez tanto con alguien y no lo has querido ni ver y  después has necesita de el ? </a:t>
                      </a:r>
                    </a:p>
                    <a:p>
                      <a:pPr marL="800100" lvl="1" indent="-342900">
                        <a:buFont typeface="Arial" pitchFamily="34" charset="0"/>
                        <a:buChar char="•"/>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¿Qué gestos puedes hacer para construir puentes hacia las personas que hemos alejado de nuestras vidas? </a:t>
                      </a:r>
                    </a:p>
                    <a:p>
                      <a:pPr marL="800100" lvl="1" indent="-342900">
                        <a:buFont typeface="Arial" pitchFamily="34" charset="0"/>
                        <a:buChar char="•"/>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Como puedes ser tu puente para otros? ¿ crees que es difícil ?</a:t>
                      </a:r>
                    </a:p>
                    <a:p>
                      <a:pPr marL="800100" lvl="1" indent="-342900">
                        <a:buFont typeface="Arial" pitchFamily="34" charset="0"/>
                        <a:buNone/>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342900" lvl="0" indent="-342900">
                        <a:buFont typeface="Arial" pitchFamily="34" charset="0"/>
                        <a:buChar char="•"/>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Conclusión : ¡Siempre que tengas oportunidad construyes puentes ….. jamás muros!</a:t>
                      </a:r>
                    </a:p>
                    <a:p>
                      <a:pPr marL="342900" lvl="0" indent="-342900">
                        <a:buFont typeface="Arial" pitchFamily="34" charset="0"/>
                        <a:buNone/>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342900" lvl="0" indent="-342900">
                        <a:buFont typeface="Arial" pitchFamily="34" charset="0"/>
                        <a:buChar char="•"/>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Oración Final : San Francisco de Asís  Instrumento de Paz </a:t>
                      </a:r>
                    </a:p>
                    <a:p>
                      <a:pPr marL="342900" lvl="0" indent="-342900">
                        <a:buFont typeface="Arial" pitchFamily="34" charset="0"/>
                        <a:buNone/>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342900" marR="0" lvl="0" indent="-34290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Dar los personajes de la escenificación de la siguiente sesión. </a:t>
                      </a: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a:t>
                      </a:r>
                      <a:r>
                        <a:rPr kumimoji="0" lang="es-ES" sz="1400" b="0" i="0" u="sng" strike="noStrike" cap="none" normalizeH="0" baseline="0" dirty="0" smtClean="0">
                          <a:ln>
                            <a:noFill/>
                          </a:ln>
                          <a:solidFill>
                            <a:schemeClr val="tx1"/>
                          </a:solidFill>
                          <a:effectLst/>
                          <a:latin typeface="Comic Sans MS" pitchFamily="66" charset="0"/>
                          <a:cs typeface="Times New Roman" pitchFamily="18" charset="0"/>
                        </a:rPr>
                        <a:t>EVALUACIÓN</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sz="1400" b="0"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es-ES" sz="1400" b="0" i="0" u="none" strike="noStrike" cap="none" normalizeH="0" baseline="0" dirty="0" smtClean="0">
                        <a:ln>
                          <a:noFill/>
                        </a:ln>
                        <a:solidFill>
                          <a:schemeClr val="tx1"/>
                        </a:solidFill>
                        <a:effectLst/>
                        <a:latin typeface="Times New Roman" pitchFamily="18" charset="0"/>
                        <a:cs typeface="Times New Roman" pitchFamily="18" charset="0"/>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288" y="260350"/>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baseline="0" dirty="0" smtClean="0">
                          <a:latin typeface="Comic Sans MS" pitchFamily="66" charset="0"/>
                          <a:ea typeface="Times New Roman"/>
                          <a:cs typeface="Calibri"/>
                        </a:rPr>
                        <a:t> 6º PRIMARIA</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ENERO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392191">
                <a:tc gridSpan="2">
                  <a:txBody>
                    <a:bodyPr/>
                    <a:lstStyle/>
                    <a:p>
                      <a:pPr algn="ctr">
                        <a:lnSpc>
                          <a:spcPct val="115000"/>
                        </a:lnSpc>
                        <a:spcAft>
                          <a:spcPts val="0"/>
                        </a:spcAft>
                      </a:pPr>
                      <a:r>
                        <a:rPr lang="es-ES" sz="1000" b="1" dirty="0" smtClean="0">
                          <a:latin typeface="Comic Sans MS" pitchFamily="66" charset="0"/>
                          <a:ea typeface="Times New Roman"/>
                          <a:cs typeface="Calibri"/>
                        </a:rPr>
                        <a:t>TEMA</a:t>
                      </a:r>
                      <a:r>
                        <a:rPr lang="es-ES" sz="1000" b="1" baseline="0" dirty="0" smtClean="0">
                          <a:latin typeface="Comic Sans MS" pitchFamily="66" charset="0"/>
                          <a:ea typeface="Times New Roman"/>
                          <a:cs typeface="Calibri"/>
                        </a:rPr>
                        <a:t> 4: SALOMÓN</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a:latin typeface="Comic Sans MS" pitchFamily="66" charset="0"/>
                          <a:ea typeface="Times New Roman"/>
                          <a:cs typeface="Calibri"/>
                        </a:rPr>
                        <a:t>SESIÓN:    </a:t>
                      </a:r>
                      <a:r>
                        <a:rPr lang="es-ES" sz="1000" b="1" dirty="0" smtClean="0">
                          <a:latin typeface="Comic Sans MS" pitchFamily="66" charset="0"/>
                          <a:ea typeface="Times New Roman"/>
                          <a:cs typeface="Calibri"/>
                        </a:rPr>
                        <a:t>3/3 </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882433">
                <a:tc>
                  <a:txBody>
                    <a:bodyPr/>
                    <a:lstStyle/>
                    <a:p>
                      <a:pPr algn="ctr">
                        <a:lnSpc>
                          <a:spcPct val="115000"/>
                        </a:lnSpc>
                        <a:spcAft>
                          <a:spcPts val="0"/>
                        </a:spcAft>
                      </a:pPr>
                      <a:r>
                        <a:rPr lang="es-ES" sz="1000" b="1" dirty="0">
                          <a:latin typeface="Comic Sans MS" pitchFamily="66" charset="0"/>
                          <a:ea typeface="Times New Roman"/>
                          <a:cs typeface="Calibri"/>
                        </a:rPr>
                        <a:t>OBJETIVOS DE LA SESIÓN:</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gridSpan="2">
                  <a:txBody>
                    <a:bodyPr/>
                    <a:lstStyle/>
                    <a:p>
                      <a:pPr marL="228600" lvl="0" indent="-228600">
                        <a:buFont typeface="Arial" pitchFamily="34" charset="0"/>
                        <a:buChar char="•"/>
                      </a:pPr>
                      <a:r>
                        <a:rPr lang="es-ES" sz="1200" kern="1200" dirty="0" smtClean="0">
                          <a:solidFill>
                            <a:schemeClr val="tx1"/>
                          </a:solidFill>
                          <a:latin typeface="+mn-lt"/>
                          <a:ea typeface="+mn-ea"/>
                          <a:cs typeface="+mn-cs"/>
                        </a:rPr>
                        <a:t>JUSTICIA</a:t>
                      </a:r>
                    </a:p>
                    <a:p>
                      <a:pPr marL="228600" lvl="0" indent="-228600">
                        <a:buFont typeface="Arial" pitchFamily="34" charset="0"/>
                        <a:buChar char="•"/>
                      </a:pPr>
                      <a:r>
                        <a:rPr lang="es-ES" sz="1200" kern="1200" dirty="0" smtClean="0">
                          <a:solidFill>
                            <a:schemeClr val="tx1"/>
                          </a:solidFill>
                          <a:latin typeface="+mn-lt"/>
                          <a:ea typeface="+mn-ea"/>
                          <a:cs typeface="+mn-cs"/>
                        </a:rPr>
                        <a:t>PRUDENCIA</a:t>
                      </a:r>
                    </a:p>
                    <a:p>
                      <a:pPr marL="228600" lvl="0" indent="-228600">
                        <a:buFont typeface="Arial" pitchFamily="34" charset="0"/>
                        <a:buChar char="•"/>
                      </a:pPr>
                      <a:r>
                        <a:rPr lang="es-ES" sz="1200" kern="1200" dirty="0" smtClean="0">
                          <a:solidFill>
                            <a:schemeClr val="tx1"/>
                          </a:solidFill>
                          <a:latin typeface="+mn-lt"/>
                          <a:ea typeface="+mn-ea"/>
                          <a:cs typeface="+mn-cs"/>
                        </a:rPr>
                        <a:t>EL</a:t>
                      </a:r>
                      <a:r>
                        <a:rPr lang="es-ES" sz="1200" kern="1200" baseline="0" dirty="0" smtClean="0">
                          <a:solidFill>
                            <a:schemeClr val="tx1"/>
                          </a:solidFill>
                          <a:latin typeface="+mn-lt"/>
                          <a:ea typeface="+mn-ea"/>
                          <a:cs typeface="+mn-cs"/>
                        </a:rPr>
                        <a:t> SEÑOR ESCUCHA NUESTRAS PETICIONES</a:t>
                      </a:r>
                      <a:endParaRPr lang="es-ES" sz="1200" kern="1200" dirty="0" smtClean="0">
                        <a:solidFill>
                          <a:schemeClr val="tx1"/>
                        </a:solidFill>
                        <a:latin typeface="+mn-lt"/>
                        <a:ea typeface="+mn-ea"/>
                        <a:cs typeface="+mn-cs"/>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r>
              <a:tr h="280644">
                <a:tc gridSpan="3">
                  <a:txBody>
                    <a:bodyPr/>
                    <a:lstStyle/>
                    <a:p>
                      <a:pPr>
                        <a:lnSpc>
                          <a:spcPct val="115000"/>
                        </a:lnSpc>
                        <a:spcAft>
                          <a:spcPts val="0"/>
                        </a:spcAft>
                      </a:pPr>
                      <a:r>
                        <a:rPr lang="es-ES" sz="1000" b="1" dirty="0" smtClean="0">
                          <a:latin typeface="Comic Sans MS" pitchFamily="66" charset="0"/>
                          <a:ea typeface="Times New Roman"/>
                          <a:cs typeface="Calibri"/>
                        </a:rPr>
                        <a:t>MATERIALES:</a:t>
                      </a:r>
                      <a:r>
                        <a:rPr lang="es-ES" sz="1000" b="1" baseline="0" dirty="0" smtClean="0">
                          <a:latin typeface="Comic Sans MS" pitchFamily="66" charset="0"/>
                          <a:ea typeface="Times New Roman"/>
                          <a:cs typeface="Calibri"/>
                        </a:rPr>
                        <a:t> Biblia, papel continuo</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r h="4118017">
                <a:tc gridSpan="3">
                  <a:txBody>
                    <a:bodyPr/>
                    <a:lstStyle/>
                    <a:p>
                      <a:pPr marL="342900" lvl="0" indent="-342900">
                        <a:buFont typeface="Arial" pitchFamily="34" charset="0"/>
                        <a:buChar char="•"/>
                      </a:pPr>
                      <a:endParaRPr kumimoji="0" lang="es-ES"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342900" lvl="0" indent="-342900">
                        <a:buFont typeface="Arial" pitchFamily="34" charset="0"/>
                        <a:buChar char="•"/>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Dinámica : </a:t>
                      </a:r>
                    </a:p>
                    <a:p>
                      <a:pPr marL="800100" lvl="1" indent="-342900">
                        <a:buFont typeface="Arial" pitchFamily="34" charset="0"/>
                        <a:buChar char="•"/>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En la capilla/ oratorio esta dividida por un papel continuo a la hora de entrar los niños se sentara de forma que el papel separe dos grupos sin dejar que estos se vean.</a:t>
                      </a:r>
                    </a:p>
                    <a:p>
                      <a:pPr marL="800100" lvl="1" indent="-342900">
                        <a:buFont typeface="Arial" pitchFamily="34" charset="0"/>
                        <a:buChar char="•"/>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Dos niños hace puente rompiendo  el papel continuo para que todos puedan verse entre si y llegar unos a otros. </a:t>
                      </a:r>
                    </a:p>
                    <a:p>
                      <a:pPr marL="342900" lvl="0" indent="-342900">
                        <a:buFont typeface="Arial" pitchFamily="34" charset="0"/>
                        <a:buChar char="•"/>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Reflexión sobre la dinámica</a:t>
                      </a:r>
                    </a:p>
                    <a:p>
                      <a:pPr marL="342900" lvl="0" indent="-342900">
                        <a:buFont typeface="Arial" pitchFamily="34" charset="0"/>
                        <a:buChar char="•"/>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Escenificar la  lectura : 1Reyes 3,16-28  (El catequista la lleva preparada de antes para poder escenificarla ese día) </a:t>
                      </a:r>
                    </a:p>
                    <a:p>
                      <a:pPr marL="342900" lvl="0" indent="-342900">
                        <a:buFont typeface="Arial" pitchFamily="34" charset="0"/>
                        <a:buChar char="•"/>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Reflexión sobre la lectura ( teatro) </a:t>
                      </a:r>
                    </a:p>
                    <a:p>
                      <a:pPr marL="342900" lvl="0" indent="-342900">
                        <a:buFont typeface="Arial" pitchFamily="34" charset="0"/>
                        <a:buChar char="•"/>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Preguntas : </a:t>
                      </a:r>
                    </a:p>
                    <a:p>
                      <a:pPr marL="1371600" marR="0" lvl="3" indent="0" algn="l" defTabSz="914400" rtl="0" eaLnBrk="0" fontAlgn="base" latinLnBrk="0" hangingPunct="0">
                        <a:lnSpc>
                          <a:spcPct val="100000"/>
                        </a:lnSpc>
                        <a:spcBef>
                          <a:spcPct val="0"/>
                        </a:spcBef>
                        <a:spcAft>
                          <a:spcPct val="0"/>
                        </a:spcAft>
                        <a:buClrTx/>
                        <a:buSzTx/>
                        <a:buFontTx/>
                        <a:buAutoNum type="arabicPeriod"/>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¿Con que personaje te sientes identificado? ¿Por qué? </a:t>
                      </a:r>
                    </a:p>
                    <a:p>
                      <a:pPr marL="1371600" marR="0" lvl="3" indent="0" algn="l" defTabSz="914400" rtl="0" eaLnBrk="0" fontAlgn="base" latinLnBrk="0" hangingPunct="0">
                        <a:lnSpc>
                          <a:spcPct val="100000"/>
                        </a:lnSpc>
                        <a:spcBef>
                          <a:spcPct val="0"/>
                        </a:spcBef>
                        <a:spcAft>
                          <a:spcPct val="0"/>
                        </a:spcAft>
                        <a:buClrTx/>
                        <a:buSzTx/>
                        <a:buFontTx/>
                        <a:buAutoNum type="arabicPeriod"/>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¿Qué es lo que mas admiras del Rey?</a:t>
                      </a:r>
                    </a:p>
                    <a:p>
                      <a:pPr marL="1371600" marR="0" lvl="3" indent="0" algn="l" defTabSz="914400" rtl="0" eaLnBrk="0" fontAlgn="base" latinLnBrk="0" hangingPunct="0">
                        <a:lnSpc>
                          <a:spcPct val="100000"/>
                        </a:lnSpc>
                        <a:spcBef>
                          <a:spcPct val="0"/>
                        </a:spcBef>
                        <a:spcAft>
                          <a:spcPct val="0"/>
                        </a:spcAft>
                        <a:buClrTx/>
                        <a:buSzTx/>
                        <a:buFontTx/>
                        <a:buAutoNum type="arabicPeriod"/>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¿Qué hubieras echo tu si fueras el Rey? </a:t>
                      </a:r>
                    </a:p>
                    <a:p>
                      <a:pPr marL="1371600" marR="0" lvl="3" indent="0" algn="l" defTabSz="914400" rtl="0" eaLnBrk="0" fontAlgn="base" latinLnBrk="0" hangingPunct="0">
                        <a:lnSpc>
                          <a:spcPct val="100000"/>
                        </a:lnSpc>
                        <a:spcBef>
                          <a:spcPct val="0"/>
                        </a:spcBef>
                        <a:spcAft>
                          <a:spcPct val="0"/>
                        </a:spcAft>
                        <a:buClrTx/>
                        <a:buSzTx/>
                        <a:buFontTx/>
                        <a:buAutoNum type="arabicPeriod"/>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¿Y si fueras la Madre del Niño? </a:t>
                      </a:r>
                    </a:p>
                    <a:p>
                      <a:pPr marL="1371600" marR="0" lvl="3" indent="0" algn="l" defTabSz="914400" rtl="0" eaLnBrk="0" fontAlgn="base" latinLnBrk="0" hangingPunct="0">
                        <a:lnSpc>
                          <a:spcPct val="100000"/>
                        </a:lnSpc>
                        <a:spcBef>
                          <a:spcPct val="0"/>
                        </a:spcBef>
                        <a:spcAft>
                          <a:spcPct val="0"/>
                        </a:spcAft>
                        <a:buClrTx/>
                        <a:buSzTx/>
                        <a:buFontTx/>
                        <a:buAutoNum type="arabicPeriod"/>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¿Te parece justo lo que hizo el Rey ?</a:t>
                      </a: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Oración Final ( Padre Nuestro )  </a:t>
                      </a: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defRPr/>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Canción una cadena Quisiera Formar. </a:t>
                      </a: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a:t>
                      </a:r>
                      <a:r>
                        <a:rPr kumimoji="0" lang="es-ES" sz="1400" b="0" i="0" u="sng" strike="noStrike" cap="none" normalizeH="0" baseline="0" dirty="0" smtClean="0">
                          <a:ln>
                            <a:noFill/>
                          </a:ln>
                          <a:solidFill>
                            <a:schemeClr val="tx1"/>
                          </a:solidFill>
                          <a:effectLst/>
                          <a:latin typeface="Comic Sans MS" pitchFamily="66" charset="0"/>
                          <a:cs typeface="Times New Roman" pitchFamily="18" charset="0"/>
                        </a:rPr>
                        <a:t>EVALUACIÓN</a:t>
                      </a:r>
                    </a:p>
                    <a:p>
                      <a:pPr marL="0" marR="0" lvl="0" indent="0" algn="l" defTabSz="914400" rtl="0" eaLnBrk="0" fontAlgn="base" latinLnBrk="0" hangingPunct="0">
                        <a:lnSpc>
                          <a:spcPct val="100000"/>
                        </a:lnSpc>
                        <a:spcBef>
                          <a:spcPct val="0"/>
                        </a:spcBef>
                        <a:spcAft>
                          <a:spcPct val="0"/>
                        </a:spcAft>
                        <a:buClrTx/>
                        <a:buSzTx/>
                        <a:buFont typeface="Arial" pitchFamily="34" charset="0"/>
                        <a:buNone/>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7D"/>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288" y="260350"/>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baseline="0" dirty="0" smtClean="0">
                          <a:latin typeface="Comic Sans MS" pitchFamily="66" charset="0"/>
                          <a:ea typeface="Times New Roman"/>
                          <a:cs typeface="Calibri"/>
                        </a:rPr>
                        <a:t>6º PRIMARIA</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FEBRERO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392191">
                <a:tc gridSpan="2">
                  <a:txBody>
                    <a:bodyPr/>
                    <a:lstStyle/>
                    <a:p>
                      <a:pPr algn="ctr">
                        <a:lnSpc>
                          <a:spcPct val="115000"/>
                        </a:lnSpc>
                        <a:spcAft>
                          <a:spcPts val="0"/>
                        </a:spcAft>
                      </a:pPr>
                      <a:r>
                        <a:rPr lang="es-ES" sz="1000" b="1" dirty="0" smtClean="0">
                          <a:latin typeface="Comic Sans MS" pitchFamily="66" charset="0"/>
                          <a:ea typeface="Times New Roman"/>
                          <a:cs typeface="Calibri"/>
                        </a:rPr>
                        <a:t>TEMA</a:t>
                      </a:r>
                      <a:r>
                        <a:rPr lang="es-ES" sz="1000" b="1" baseline="0" dirty="0" smtClean="0">
                          <a:latin typeface="Comic Sans MS" pitchFamily="66" charset="0"/>
                          <a:ea typeface="Times New Roman"/>
                          <a:cs typeface="Calibri"/>
                        </a:rPr>
                        <a:t> 5: ELÍAS</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SESIÓN:    1/3 </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882433">
                <a:tc>
                  <a:txBody>
                    <a:bodyPr/>
                    <a:lstStyle/>
                    <a:p>
                      <a:pPr algn="ctr">
                        <a:lnSpc>
                          <a:spcPct val="115000"/>
                        </a:lnSpc>
                        <a:spcAft>
                          <a:spcPts val="0"/>
                        </a:spcAft>
                      </a:pPr>
                      <a:r>
                        <a:rPr lang="es-ES" sz="1000" b="1" dirty="0">
                          <a:latin typeface="Comic Sans MS" pitchFamily="66" charset="0"/>
                          <a:ea typeface="Times New Roman"/>
                          <a:cs typeface="Calibri"/>
                        </a:rPr>
                        <a:t>OBJETIVOS DE LA SESIÓN:</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gridSpan="2">
                  <a:txBody>
                    <a:bodyPr/>
                    <a:lstStyle/>
                    <a:p>
                      <a:pPr marL="685800" lvl="1" indent="-228600">
                        <a:buFont typeface="Arial" pitchFamily="34" charset="0"/>
                        <a:buChar char="•"/>
                      </a:pPr>
                      <a:r>
                        <a:rPr lang="es-ES" sz="1200" kern="1200" dirty="0" smtClean="0">
                          <a:solidFill>
                            <a:schemeClr val="tx1"/>
                          </a:solidFill>
                          <a:latin typeface="+mn-lt"/>
                          <a:ea typeface="+mn-ea"/>
                          <a:cs typeface="+mn-cs"/>
                        </a:rPr>
                        <a:t>SABER</a:t>
                      </a:r>
                      <a:r>
                        <a:rPr lang="es-ES" sz="1200" kern="1200" baseline="0" dirty="0" smtClean="0">
                          <a:solidFill>
                            <a:schemeClr val="tx1"/>
                          </a:solidFill>
                          <a:latin typeface="+mn-lt"/>
                          <a:ea typeface="+mn-ea"/>
                          <a:cs typeface="+mn-cs"/>
                        </a:rPr>
                        <a:t> QUE DIOS ESTÁ EN TODO MOMENTO</a:t>
                      </a:r>
                    </a:p>
                    <a:p>
                      <a:pPr marL="685800" lvl="1" indent="-228600">
                        <a:buFont typeface="Arial" pitchFamily="34" charset="0"/>
                        <a:buChar char="•"/>
                      </a:pPr>
                      <a:r>
                        <a:rPr lang="es-ES" sz="1200" kern="1200" baseline="0" dirty="0" smtClean="0">
                          <a:solidFill>
                            <a:schemeClr val="tx1"/>
                          </a:solidFill>
                          <a:latin typeface="+mn-lt"/>
                          <a:ea typeface="+mn-ea"/>
                          <a:cs typeface="+mn-cs"/>
                        </a:rPr>
                        <a:t>DESANIMO</a:t>
                      </a:r>
                    </a:p>
                    <a:p>
                      <a:pPr marL="685800" lvl="1" indent="-228600">
                        <a:buFont typeface="Arial" pitchFamily="34" charset="0"/>
                        <a:buChar char="•"/>
                      </a:pPr>
                      <a:r>
                        <a:rPr lang="es-ES" sz="1200" kern="1200" baseline="0" dirty="0" smtClean="0">
                          <a:solidFill>
                            <a:schemeClr val="tx1"/>
                          </a:solidFill>
                          <a:latin typeface="+mn-lt"/>
                          <a:ea typeface="+mn-ea"/>
                          <a:cs typeface="+mn-cs"/>
                        </a:rPr>
                        <a:t>ORACIÓN</a:t>
                      </a:r>
                      <a:endParaRPr lang="es-ES" sz="1200" kern="1200" dirty="0" smtClean="0">
                        <a:solidFill>
                          <a:schemeClr val="tx1"/>
                        </a:solidFill>
                        <a:latin typeface="+mn-lt"/>
                        <a:ea typeface="+mn-ea"/>
                        <a:cs typeface="+mn-cs"/>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r>
              <a:tr h="280644">
                <a:tc gridSpan="3">
                  <a:txBody>
                    <a:bodyPr/>
                    <a:lstStyle/>
                    <a:p>
                      <a:pPr>
                        <a:lnSpc>
                          <a:spcPct val="115000"/>
                        </a:lnSpc>
                        <a:spcAft>
                          <a:spcPts val="0"/>
                        </a:spcAft>
                      </a:pPr>
                      <a:r>
                        <a:rPr lang="es-ES" sz="1000" b="1" dirty="0" smtClean="0">
                          <a:latin typeface="Comic Sans MS" pitchFamily="66" charset="0"/>
                          <a:ea typeface="Times New Roman"/>
                          <a:cs typeface="Calibri"/>
                        </a:rPr>
                        <a:t>MATERIALES: Video de Elías</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s-ES" sz="1000" b="1" dirty="0" smtClean="0">
                          <a:latin typeface="Comic Sans MS" pitchFamily="66" charset="0"/>
                          <a:ea typeface="Times New Roman"/>
                          <a:cs typeface="Calibri"/>
                        </a:rPr>
                        <a:t>¿CÓMO LO VAMOS A REALIZAR?</a:t>
                      </a:r>
                      <a:endParaRPr lang="es-ES" sz="1000" dirty="0" smtClean="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r h="4118017">
                <a:tc gridSpan="3">
                  <a:txBody>
                    <a:bodyPr/>
                    <a:lstStyle/>
                    <a:p>
                      <a:pPr marL="228600" indent="-228600">
                        <a:lnSpc>
                          <a:spcPct val="115000"/>
                        </a:lnSpc>
                        <a:spcAft>
                          <a:spcPts val="0"/>
                        </a:spcAft>
                        <a:buFont typeface="Arial" pitchFamily="34" charset="0"/>
                        <a:buChar char="•"/>
                      </a:pPr>
                      <a:endParaRPr lang="es-ES" sz="1000" dirty="0">
                        <a:latin typeface="Comic Sans MS" pitchFamily="66" charset="0"/>
                        <a:ea typeface="Times New Roman"/>
                        <a:cs typeface="Calibri"/>
                      </a:endParaRPr>
                    </a:p>
                    <a:p>
                      <a:pPr marL="0" marR="0" lvl="0" indent="0" algn="l" defTabSz="914400" rtl="0" eaLnBrk="1" fontAlgn="base" latinLnBrk="0" hangingPunct="1">
                        <a:lnSpc>
                          <a:spcPct val="100000"/>
                        </a:lnSpc>
                        <a:spcBef>
                          <a:spcPct val="0"/>
                        </a:spcBef>
                        <a:spcAft>
                          <a:spcPct val="0"/>
                        </a:spcAft>
                        <a:buClrTx/>
                        <a:buSzTx/>
                        <a:buFont typeface="Symbol" pitchFamily="18" charset="2"/>
                        <a:buChar char=""/>
                        <a:tabLst>
                          <a:tab pos="685800" algn="l"/>
                        </a:tabLst>
                      </a:pP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    Presentación de Elías con un video.(20 </a:t>
                      </a:r>
                      <a:r>
                        <a:rPr kumimoji="0" lang="es-ES" sz="1600" b="0" i="0" u="none" strike="noStrike" cap="none" normalizeH="0" baseline="0" dirty="0" err="1" smtClean="0">
                          <a:ln>
                            <a:noFill/>
                          </a:ln>
                          <a:solidFill>
                            <a:schemeClr val="tx1"/>
                          </a:solidFill>
                          <a:effectLst/>
                          <a:latin typeface="Comic Sans MS" pitchFamily="66" charset="0"/>
                          <a:cs typeface="Times New Roman" pitchFamily="18" charset="0"/>
                        </a:rPr>
                        <a:t>mnt</a:t>
                      </a: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 typeface="Symbol" pitchFamily="18" charset="2"/>
                        <a:buNone/>
                        <a:tabLst>
                          <a:tab pos="685800" algn="l"/>
                        </a:tabLst>
                      </a:pPr>
                      <a:endParaRPr kumimoji="0" lang="es-ES" sz="16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tab pos="685800" algn="l"/>
                        </a:tabLst>
                      </a:pP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    Hablar de los rasgos mas importante</a:t>
                      </a:r>
                    </a:p>
                    <a:p>
                      <a:pPr marL="914400" marR="0" lvl="2" indent="0" algn="l" defTabSz="914400" rtl="0" eaLnBrk="0" fontAlgn="base" latinLnBrk="0" hangingPunct="0">
                        <a:lnSpc>
                          <a:spcPct val="100000"/>
                        </a:lnSpc>
                        <a:spcBef>
                          <a:spcPct val="0"/>
                        </a:spcBef>
                        <a:spcAft>
                          <a:spcPct val="0"/>
                        </a:spcAft>
                        <a:buClrTx/>
                        <a:buSzTx/>
                        <a:buFontTx/>
                        <a:buNone/>
                        <a:tabLst>
                          <a:tab pos="685800" algn="l"/>
                        </a:tabLst>
                      </a:pP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¿Qué es lo que nos ha llamado la atención?</a:t>
                      </a:r>
                    </a:p>
                    <a:p>
                      <a:pPr marL="914400" marR="0" lvl="2" indent="0" algn="l" defTabSz="914400" rtl="0" eaLnBrk="0" fontAlgn="base" latinLnBrk="0" hangingPunct="0">
                        <a:lnSpc>
                          <a:spcPct val="100000"/>
                        </a:lnSpc>
                        <a:spcBef>
                          <a:spcPct val="0"/>
                        </a:spcBef>
                        <a:spcAft>
                          <a:spcPct val="0"/>
                        </a:spcAft>
                        <a:buClrTx/>
                        <a:buSzTx/>
                        <a:buFontTx/>
                        <a:buNone/>
                        <a:tabLst>
                          <a:tab pos="685800" algn="l"/>
                        </a:tabLst>
                      </a:pPr>
                      <a:endParaRPr kumimoji="0" lang="es-ES" sz="16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tab pos="685800" algn="l"/>
                        </a:tabLst>
                      </a:pP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    Destacar que nos puede enseñar Elías.</a:t>
                      </a: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tab pos="685800" algn="l"/>
                        </a:tabLst>
                      </a:pPr>
                      <a:endParaRPr kumimoji="0" lang="es-ES" sz="16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tab pos="685800" algn="l"/>
                        </a:tabLst>
                      </a:pP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    En que momento de nuestras vidas podemos nosotros  sentirnos como Elías. </a:t>
                      </a: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tab pos="685800" algn="l"/>
                        </a:tabLst>
                      </a:pPr>
                      <a:endParaRPr kumimoji="0" lang="es-ES" sz="16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tab pos="685800" algn="l"/>
                        </a:tabLst>
                      </a:pP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    Oración final. </a:t>
                      </a:r>
                      <a:endParaRPr kumimoji="0" lang="es-ES" sz="16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tab pos="685800" algn="l"/>
                        </a:tabLst>
                      </a:pPr>
                      <a:endParaRPr kumimoji="0" lang="es-ES" sz="16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Symbol" pitchFamily="18" charset="2"/>
                        <a:buNone/>
                        <a:tabLst>
                          <a:tab pos="685800" algn="l"/>
                        </a:tabLst>
                        <a:defRPr/>
                      </a:pPr>
                      <a:r>
                        <a:rPr kumimoji="0" lang="es-ES" sz="1600" b="0" i="0" u="sng" strike="noStrike" cap="none" normalizeH="0" baseline="0" dirty="0" smtClean="0">
                          <a:ln>
                            <a:noFill/>
                          </a:ln>
                          <a:solidFill>
                            <a:schemeClr val="tx1"/>
                          </a:solidFill>
                          <a:effectLst/>
                          <a:latin typeface="Comic Sans MS" pitchFamily="66" charset="0"/>
                          <a:cs typeface="Times New Roman" pitchFamily="18" charset="0"/>
                        </a:rPr>
                        <a:t>EVALUACIÓN</a:t>
                      </a:r>
                    </a:p>
                    <a:p>
                      <a:pPr marL="0" marR="0" lvl="0" indent="0" algn="l" defTabSz="914400" rtl="0" eaLnBrk="0" fontAlgn="base" latinLnBrk="0" hangingPunct="0">
                        <a:lnSpc>
                          <a:spcPct val="100000"/>
                        </a:lnSpc>
                        <a:spcBef>
                          <a:spcPct val="0"/>
                        </a:spcBef>
                        <a:spcAft>
                          <a:spcPct val="0"/>
                        </a:spcAft>
                        <a:buClrTx/>
                        <a:buSzTx/>
                        <a:buFont typeface="Symbol" pitchFamily="18" charset="2"/>
                        <a:buNone/>
                        <a:tabLst>
                          <a:tab pos="685800" algn="l"/>
                        </a:tabLst>
                      </a:pPr>
                      <a:endParaRPr kumimoji="0" lang="es-ES" sz="16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7D"/>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288" y="260350"/>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baseline="0" dirty="0" smtClean="0">
                          <a:latin typeface="Comic Sans MS" pitchFamily="66" charset="0"/>
                          <a:ea typeface="Times New Roman"/>
                          <a:cs typeface="Calibri"/>
                        </a:rPr>
                        <a:t>6º PRIMARIA</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FEBRERO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392191">
                <a:tc gridSpan="2">
                  <a:txBody>
                    <a:bodyPr/>
                    <a:lstStyle/>
                    <a:p>
                      <a:pPr algn="ctr">
                        <a:lnSpc>
                          <a:spcPct val="115000"/>
                        </a:lnSpc>
                        <a:spcAft>
                          <a:spcPts val="0"/>
                        </a:spcAft>
                      </a:pPr>
                      <a:r>
                        <a:rPr lang="es-ES" sz="1000" b="1" dirty="0" smtClean="0">
                          <a:latin typeface="Comic Sans MS" pitchFamily="66" charset="0"/>
                          <a:ea typeface="Times New Roman"/>
                          <a:cs typeface="Calibri"/>
                        </a:rPr>
                        <a:t>TEMA</a:t>
                      </a:r>
                      <a:r>
                        <a:rPr lang="es-ES" sz="1000" b="1" baseline="0" dirty="0" smtClean="0">
                          <a:latin typeface="Comic Sans MS" pitchFamily="66" charset="0"/>
                          <a:ea typeface="Times New Roman"/>
                          <a:cs typeface="Calibri"/>
                        </a:rPr>
                        <a:t> 5: ELÍAS</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SESIÓN:    2/3</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882433">
                <a:tc>
                  <a:txBody>
                    <a:bodyPr/>
                    <a:lstStyle/>
                    <a:p>
                      <a:pPr algn="ctr">
                        <a:lnSpc>
                          <a:spcPct val="115000"/>
                        </a:lnSpc>
                        <a:spcAft>
                          <a:spcPts val="0"/>
                        </a:spcAft>
                      </a:pPr>
                      <a:r>
                        <a:rPr lang="es-ES" sz="1000" b="1" dirty="0">
                          <a:latin typeface="Comic Sans MS" pitchFamily="66" charset="0"/>
                          <a:ea typeface="Times New Roman"/>
                          <a:cs typeface="Calibri"/>
                        </a:rPr>
                        <a:t>OBJETIVOS DE LA SESIÓN:</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gridSpan="2">
                  <a:txBody>
                    <a:bodyPr/>
                    <a:lstStyle/>
                    <a:p>
                      <a:pPr marL="685800" lvl="1" indent="-228600">
                        <a:buFont typeface="Arial" pitchFamily="34" charset="0"/>
                        <a:buChar char="•"/>
                      </a:pPr>
                      <a:r>
                        <a:rPr lang="es-ES" sz="1200" kern="1200" dirty="0" smtClean="0">
                          <a:solidFill>
                            <a:schemeClr val="tx1"/>
                          </a:solidFill>
                          <a:latin typeface="+mn-lt"/>
                          <a:ea typeface="+mn-ea"/>
                          <a:cs typeface="+mn-cs"/>
                        </a:rPr>
                        <a:t>SABER</a:t>
                      </a:r>
                      <a:r>
                        <a:rPr lang="es-ES" sz="1200" kern="1200" baseline="0" dirty="0" smtClean="0">
                          <a:solidFill>
                            <a:schemeClr val="tx1"/>
                          </a:solidFill>
                          <a:latin typeface="+mn-lt"/>
                          <a:ea typeface="+mn-ea"/>
                          <a:cs typeface="+mn-cs"/>
                        </a:rPr>
                        <a:t> QUE DIOS ESTÁ EN TODO MOMENTO</a:t>
                      </a:r>
                    </a:p>
                    <a:p>
                      <a:pPr marL="685800" lvl="1" indent="-228600">
                        <a:buFont typeface="Arial" pitchFamily="34" charset="0"/>
                        <a:buChar char="•"/>
                      </a:pPr>
                      <a:r>
                        <a:rPr lang="es-ES" sz="1200" kern="1200" baseline="0" dirty="0" smtClean="0">
                          <a:solidFill>
                            <a:schemeClr val="tx1"/>
                          </a:solidFill>
                          <a:latin typeface="+mn-lt"/>
                          <a:ea typeface="+mn-ea"/>
                          <a:cs typeface="+mn-cs"/>
                        </a:rPr>
                        <a:t>DESANIMO</a:t>
                      </a:r>
                    </a:p>
                    <a:p>
                      <a:pPr marL="685800" lvl="1" indent="-228600">
                        <a:buFont typeface="Arial" pitchFamily="34" charset="0"/>
                        <a:buChar char="•"/>
                      </a:pPr>
                      <a:r>
                        <a:rPr lang="es-ES" sz="1200" kern="1200" baseline="0" dirty="0" smtClean="0">
                          <a:solidFill>
                            <a:schemeClr val="tx1"/>
                          </a:solidFill>
                          <a:latin typeface="+mn-lt"/>
                          <a:ea typeface="+mn-ea"/>
                          <a:cs typeface="+mn-cs"/>
                        </a:rPr>
                        <a:t>ORACIÓN</a:t>
                      </a:r>
                      <a:endParaRPr lang="es-ES" sz="1200" kern="1200" dirty="0" smtClean="0">
                        <a:solidFill>
                          <a:schemeClr val="tx1"/>
                        </a:solidFill>
                        <a:latin typeface="+mn-lt"/>
                        <a:ea typeface="+mn-ea"/>
                        <a:cs typeface="+mn-cs"/>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r>
              <a:tr h="280644">
                <a:tc gridSpan="3">
                  <a:txBody>
                    <a:bodyPr/>
                    <a:lstStyle/>
                    <a:p>
                      <a:pPr>
                        <a:lnSpc>
                          <a:spcPct val="115000"/>
                        </a:lnSpc>
                        <a:spcAft>
                          <a:spcPts val="0"/>
                        </a:spcAft>
                      </a:pPr>
                      <a:r>
                        <a:rPr lang="es-ES" sz="1000" b="1" dirty="0" smtClean="0">
                          <a:latin typeface="Comic Sans MS" pitchFamily="66" charset="0"/>
                          <a:ea typeface="Times New Roman"/>
                          <a:cs typeface="Calibri"/>
                        </a:rPr>
                        <a:t>MATERIALES: Cuerda, aro, pelota</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s-ES" sz="1000" b="1" dirty="0" smtClean="0">
                          <a:latin typeface="Comic Sans MS" pitchFamily="66" charset="0"/>
                          <a:ea typeface="Times New Roman"/>
                          <a:cs typeface="Calibri"/>
                        </a:rPr>
                        <a:t>¿CÓMO LO VAMOS A REALIZAR?</a:t>
                      </a:r>
                      <a:endParaRPr lang="es-ES" sz="1000" dirty="0" smtClean="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r h="4118017">
                <a:tc gridSpan="3">
                  <a:txBody>
                    <a:bodyPr/>
                    <a:lstStyle/>
                    <a:p>
                      <a:pPr marL="228600" indent="-228600">
                        <a:lnSpc>
                          <a:spcPct val="115000"/>
                        </a:lnSpc>
                        <a:spcAft>
                          <a:spcPts val="0"/>
                        </a:spcAft>
                        <a:buFont typeface="Arial" pitchFamily="34" charset="0"/>
                        <a:buChar char="•"/>
                      </a:pPr>
                      <a:endParaRPr lang="es-ES" sz="1000" dirty="0">
                        <a:latin typeface="Comic Sans MS" pitchFamily="66" charset="0"/>
                        <a:ea typeface="Times New Roman"/>
                        <a:cs typeface="Calibri"/>
                      </a:endParaRPr>
                    </a:p>
                    <a:p>
                      <a:pPr marL="0" marR="0" lvl="0" indent="0" algn="l" defTabSz="914400" rtl="0" eaLnBrk="1" fontAlgn="base" latinLnBrk="0" hangingPunct="1">
                        <a:lnSpc>
                          <a:spcPct val="100000"/>
                        </a:lnSpc>
                        <a:spcBef>
                          <a:spcPct val="0"/>
                        </a:spcBef>
                        <a:spcAft>
                          <a:spcPct val="0"/>
                        </a:spcAft>
                        <a:buClrTx/>
                        <a:buSzTx/>
                        <a:buFont typeface="Symbol" pitchFamily="18" charset="2"/>
                        <a:buChar char=""/>
                        <a:tabLst>
                          <a:tab pos="685800" algn="l"/>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Recordar la sesión anterior. (para ponernos en sintonía con el tema) </a:t>
                      </a:r>
                    </a:p>
                    <a:p>
                      <a:pPr marL="0" marR="0" lvl="0" indent="0" algn="l" defTabSz="914400" rtl="0" eaLnBrk="1" fontAlgn="base" latinLnBrk="0" hangingPunct="1">
                        <a:lnSpc>
                          <a:spcPct val="100000"/>
                        </a:lnSpc>
                        <a:spcBef>
                          <a:spcPct val="0"/>
                        </a:spcBef>
                        <a:spcAft>
                          <a:spcPct val="0"/>
                        </a:spcAft>
                        <a:buClrTx/>
                        <a:buSzTx/>
                        <a:buFont typeface="Symbol" pitchFamily="18" charset="2"/>
                        <a:buNone/>
                        <a:tabLst>
                          <a:tab pos="685800" algn="l"/>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 typeface="Symbol" pitchFamily="18" charset="2"/>
                        <a:buChar char=""/>
                        <a:tabLst>
                          <a:tab pos="685800" algn="l"/>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Dinámica: </a:t>
                      </a:r>
                    </a:p>
                    <a:p>
                      <a:pPr marL="1828800" marR="0" lvl="4" indent="0" algn="l" defTabSz="914400" rtl="0" eaLnBrk="0" fontAlgn="base" latinLnBrk="0" hangingPunct="0">
                        <a:lnSpc>
                          <a:spcPct val="100000"/>
                        </a:lnSpc>
                        <a:spcBef>
                          <a:spcPct val="0"/>
                        </a:spcBef>
                        <a:spcAft>
                          <a:spcPct val="0"/>
                        </a:spcAft>
                        <a:buClrTx/>
                        <a:buSzTx/>
                        <a:buFontTx/>
                        <a:buNone/>
                        <a:tabLst>
                          <a:tab pos="685800" algn="l"/>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Hacer dos grupos muy descompensados</a:t>
                      </a:r>
                    </a:p>
                    <a:p>
                      <a:pPr marL="914400" marR="0" lvl="2" indent="0" algn="l" defTabSz="914400" rtl="0" eaLnBrk="0" fontAlgn="base" latinLnBrk="0" hangingPunct="0">
                        <a:lnSpc>
                          <a:spcPct val="100000"/>
                        </a:lnSpc>
                        <a:spcBef>
                          <a:spcPct val="0"/>
                        </a:spcBef>
                        <a:spcAft>
                          <a:spcPct val="0"/>
                        </a:spcAft>
                        <a:buClrTx/>
                        <a:buSzTx/>
                        <a:buFont typeface="Symbol" pitchFamily="18" charset="2"/>
                        <a:buChar char=""/>
                        <a:tabLst>
                          <a:tab pos="685800" algn="l"/>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Juego de la cuerda donde los dos grupos tiran. Perderán el grupo que tiene menos compañeros. </a:t>
                      </a:r>
                    </a:p>
                    <a:p>
                      <a:pPr marL="914400" marR="0" lvl="2" indent="0" algn="l" defTabSz="914400" rtl="0" eaLnBrk="0" fontAlgn="base" latinLnBrk="0" hangingPunct="0">
                        <a:lnSpc>
                          <a:spcPct val="100000"/>
                        </a:lnSpc>
                        <a:spcBef>
                          <a:spcPct val="0"/>
                        </a:spcBef>
                        <a:spcAft>
                          <a:spcPct val="0"/>
                        </a:spcAft>
                        <a:buClrTx/>
                        <a:buSzTx/>
                        <a:buFont typeface="Symbol" pitchFamily="18" charset="2"/>
                        <a:buChar char=""/>
                        <a:tabLst>
                          <a:tab pos="685800" algn="l"/>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Darles los mismos aros. Deben llegar de un lugar a otro, de aro en aro.  Nadie puede salirse del aro. ( podemos jugar al mate y que todos vayan a por uno … ) </a:t>
                      </a:r>
                    </a:p>
                    <a:p>
                      <a:pPr marL="914400" marR="0" lvl="2" indent="0" algn="l" defTabSz="914400" rtl="0" eaLnBrk="0" fontAlgn="base" latinLnBrk="0" hangingPunct="0">
                        <a:lnSpc>
                          <a:spcPct val="100000"/>
                        </a:lnSpc>
                        <a:spcBef>
                          <a:spcPct val="0"/>
                        </a:spcBef>
                        <a:spcAft>
                          <a:spcPct val="0"/>
                        </a:spcAft>
                        <a:buClrTx/>
                        <a:buSzTx/>
                        <a:buFont typeface="Symbol" pitchFamily="18" charset="2"/>
                        <a:buChar char=""/>
                        <a:tabLst>
                          <a:tab pos="685800" algn="l"/>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Mate descompensado en un grupo  mas que en otro. </a:t>
                      </a:r>
                    </a:p>
                    <a:p>
                      <a:pPr marL="914400" marR="0" lvl="2" indent="0" algn="l" defTabSz="914400" rtl="0" eaLnBrk="0" fontAlgn="base" latinLnBrk="0" hangingPunct="0">
                        <a:lnSpc>
                          <a:spcPct val="100000"/>
                        </a:lnSpc>
                        <a:spcBef>
                          <a:spcPct val="0"/>
                        </a:spcBef>
                        <a:spcAft>
                          <a:spcPct val="0"/>
                        </a:spcAft>
                        <a:buClrTx/>
                        <a:buSzTx/>
                        <a:buFont typeface="Symbol" pitchFamily="18" charset="2"/>
                        <a:buNone/>
                        <a:tabLst>
                          <a:tab pos="685800" algn="l"/>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tab pos="685800" algn="l"/>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Reflexión : </a:t>
                      </a:r>
                    </a:p>
                    <a:p>
                      <a:pPr marL="914400" marR="0" lvl="2" indent="0" algn="l" defTabSz="914400" rtl="0" eaLnBrk="0" fontAlgn="base" latinLnBrk="0" hangingPunct="0">
                        <a:lnSpc>
                          <a:spcPct val="100000"/>
                        </a:lnSpc>
                        <a:spcBef>
                          <a:spcPct val="0"/>
                        </a:spcBef>
                        <a:spcAft>
                          <a:spcPct val="0"/>
                        </a:spcAft>
                        <a:buClrTx/>
                        <a:buSzTx/>
                        <a:buFont typeface="Symbol" pitchFamily="18" charset="2"/>
                        <a:buChar char=""/>
                        <a:tabLst>
                          <a:tab pos="685800" algn="l"/>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Como se han sentido  tanto los que son mas como los que son menos.</a:t>
                      </a:r>
                    </a:p>
                    <a:p>
                      <a:pPr marL="914400" marR="0" lvl="2" indent="0" algn="l" defTabSz="914400" rtl="0" eaLnBrk="0" fontAlgn="base" latinLnBrk="0" hangingPunct="0">
                        <a:lnSpc>
                          <a:spcPct val="100000"/>
                        </a:lnSpc>
                        <a:spcBef>
                          <a:spcPct val="0"/>
                        </a:spcBef>
                        <a:spcAft>
                          <a:spcPct val="0"/>
                        </a:spcAft>
                        <a:buClrTx/>
                        <a:buSzTx/>
                        <a:buFont typeface="Symbol" pitchFamily="18" charset="2"/>
                        <a:buChar char=""/>
                        <a:tabLst>
                          <a:tab pos="685800" algn="l"/>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Siempre que quieres conseguir algo hay momentos de desanimo pero si sigues adelante con voluntad y esfuerzo se puede alcanzar. </a:t>
                      </a:r>
                    </a:p>
                    <a:p>
                      <a:pPr marL="914400" marR="0" lvl="2" indent="0" algn="l" defTabSz="914400" rtl="0" eaLnBrk="0" fontAlgn="base" latinLnBrk="0" hangingPunct="0">
                        <a:lnSpc>
                          <a:spcPct val="100000"/>
                        </a:lnSpc>
                        <a:spcBef>
                          <a:spcPct val="0"/>
                        </a:spcBef>
                        <a:spcAft>
                          <a:spcPct val="0"/>
                        </a:spcAft>
                        <a:buClrTx/>
                        <a:buSzTx/>
                        <a:buFont typeface="Symbol" pitchFamily="18" charset="2"/>
                        <a:buNone/>
                        <a:tabLst>
                          <a:tab pos="685800" algn="l"/>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tab pos="685800" algn="l"/>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Lectura : 1Resyes 19,13-14 </a:t>
                      </a: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tab pos="685800" algn="l"/>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a:t>
                      </a: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Oración final : </a:t>
                      </a: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tab pos="685800" algn="l"/>
                        </a:tabLst>
                        <a:defRPr/>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a:t>
                      </a: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Biblia católica para jóvenes (editorial Verbo divino )  pagina </a:t>
                      </a: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420	</a:t>
                      </a:r>
                      <a:r>
                        <a:rPr kumimoji="0" lang="es-ES" sz="1400" b="0" i="0" u="sng" strike="noStrike" cap="none" normalizeH="0" baseline="0" dirty="0" smtClean="0">
                          <a:ln>
                            <a:noFill/>
                          </a:ln>
                          <a:solidFill>
                            <a:schemeClr val="tx1"/>
                          </a:solidFill>
                          <a:effectLst/>
                          <a:latin typeface="Comic Sans MS" pitchFamily="66" charset="0"/>
                          <a:cs typeface="Times New Roman" pitchFamily="18" charset="0"/>
                        </a:rPr>
                        <a:t>EVALUACIÓN</a:t>
                      </a: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7D"/>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288" y="260350"/>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baseline="0" dirty="0" smtClean="0">
                          <a:latin typeface="Comic Sans MS" pitchFamily="66" charset="0"/>
                          <a:ea typeface="Times New Roman"/>
                          <a:cs typeface="Calibri"/>
                        </a:rPr>
                        <a:t>6º PRIMARIA</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FEBRERO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392191">
                <a:tc gridSpan="2">
                  <a:txBody>
                    <a:bodyPr/>
                    <a:lstStyle/>
                    <a:p>
                      <a:pPr algn="ctr">
                        <a:lnSpc>
                          <a:spcPct val="115000"/>
                        </a:lnSpc>
                        <a:spcAft>
                          <a:spcPts val="0"/>
                        </a:spcAft>
                      </a:pPr>
                      <a:r>
                        <a:rPr lang="es-ES" sz="1000" b="1" dirty="0" smtClean="0">
                          <a:latin typeface="Comic Sans MS" pitchFamily="66" charset="0"/>
                          <a:ea typeface="Times New Roman"/>
                          <a:cs typeface="Calibri"/>
                        </a:rPr>
                        <a:t>TEMA</a:t>
                      </a:r>
                      <a:r>
                        <a:rPr lang="es-ES" sz="1000" b="1" baseline="0" dirty="0" smtClean="0">
                          <a:latin typeface="Comic Sans MS" pitchFamily="66" charset="0"/>
                          <a:ea typeface="Times New Roman"/>
                          <a:cs typeface="Calibri"/>
                        </a:rPr>
                        <a:t> 5: ELÍAS</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SESIÓN:    3/3</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882433">
                <a:tc>
                  <a:txBody>
                    <a:bodyPr/>
                    <a:lstStyle/>
                    <a:p>
                      <a:pPr algn="ctr">
                        <a:lnSpc>
                          <a:spcPct val="115000"/>
                        </a:lnSpc>
                        <a:spcAft>
                          <a:spcPts val="0"/>
                        </a:spcAft>
                      </a:pPr>
                      <a:r>
                        <a:rPr lang="es-ES" sz="1000" b="1" dirty="0">
                          <a:latin typeface="Comic Sans MS" pitchFamily="66" charset="0"/>
                          <a:ea typeface="Times New Roman"/>
                          <a:cs typeface="Calibri"/>
                        </a:rPr>
                        <a:t>OBJETIVOS DE LA SESIÓN:</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gridSpan="2">
                  <a:txBody>
                    <a:bodyPr/>
                    <a:lstStyle/>
                    <a:p>
                      <a:pPr marL="685800" lvl="1" indent="-228600">
                        <a:buFont typeface="Arial" pitchFamily="34" charset="0"/>
                        <a:buChar char="•"/>
                      </a:pPr>
                      <a:r>
                        <a:rPr lang="es-ES" sz="1200" kern="1200" dirty="0" smtClean="0">
                          <a:solidFill>
                            <a:schemeClr val="tx1"/>
                          </a:solidFill>
                          <a:latin typeface="+mn-lt"/>
                          <a:ea typeface="+mn-ea"/>
                          <a:cs typeface="+mn-cs"/>
                        </a:rPr>
                        <a:t>SABER</a:t>
                      </a:r>
                      <a:r>
                        <a:rPr lang="es-ES" sz="1200" kern="1200" baseline="0" dirty="0" smtClean="0">
                          <a:solidFill>
                            <a:schemeClr val="tx1"/>
                          </a:solidFill>
                          <a:latin typeface="+mn-lt"/>
                          <a:ea typeface="+mn-ea"/>
                          <a:cs typeface="+mn-cs"/>
                        </a:rPr>
                        <a:t> QUE DIOS ESTÁ EN TODO MOMENTO</a:t>
                      </a:r>
                    </a:p>
                    <a:p>
                      <a:pPr marL="685800" lvl="1" indent="-228600">
                        <a:buFont typeface="Arial" pitchFamily="34" charset="0"/>
                        <a:buChar char="•"/>
                      </a:pPr>
                      <a:r>
                        <a:rPr lang="es-ES" sz="1200" kern="1200" baseline="0" dirty="0" smtClean="0">
                          <a:solidFill>
                            <a:schemeClr val="tx1"/>
                          </a:solidFill>
                          <a:latin typeface="+mn-lt"/>
                          <a:ea typeface="+mn-ea"/>
                          <a:cs typeface="+mn-cs"/>
                        </a:rPr>
                        <a:t>DESANIMO</a:t>
                      </a:r>
                    </a:p>
                    <a:p>
                      <a:pPr marL="685800" lvl="1" indent="-228600">
                        <a:buFont typeface="Arial" pitchFamily="34" charset="0"/>
                        <a:buChar char="•"/>
                      </a:pPr>
                      <a:r>
                        <a:rPr lang="es-ES" sz="1200" kern="1200" baseline="0" dirty="0" smtClean="0">
                          <a:solidFill>
                            <a:schemeClr val="tx1"/>
                          </a:solidFill>
                          <a:latin typeface="+mn-lt"/>
                          <a:ea typeface="+mn-ea"/>
                          <a:cs typeface="+mn-cs"/>
                        </a:rPr>
                        <a:t>ORACIÓN</a:t>
                      </a:r>
                      <a:endParaRPr lang="es-ES" sz="1200" kern="1200" dirty="0" smtClean="0">
                        <a:solidFill>
                          <a:schemeClr val="tx1"/>
                        </a:solidFill>
                        <a:latin typeface="+mn-lt"/>
                        <a:ea typeface="+mn-ea"/>
                        <a:cs typeface="+mn-cs"/>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r>
              <a:tr h="280644">
                <a:tc gridSpan="3">
                  <a:txBody>
                    <a:bodyPr/>
                    <a:lstStyle/>
                    <a:p>
                      <a:pPr>
                        <a:lnSpc>
                          <a:spcPct val="115000"/>
                        </a:lnSpc>
                        <a:spcAft>
                          <a:spcPts val="0"/>
                        </a:spcAft>
                      </a:pPr>
                      <a:r>
                        <a:rPr lang="es-ES" sz="1000" b="1" dirty="0" smtClean="0">
                          <a:latin typeface="Comic Sans MS" pitchFamily="66" charset="0"/>
                          <a:ea typeface="Times New Roman"/>
                          <a:cs typeface="Calibri"/>
                        </a:rPr>
                        <a:t>MATERIALES: Biblia, cuento de las huellas, proyector,</a:t>
                      </a:r>
                      <a:r>
                        <a:rPr lang="es-ES" sz="1000" b="1" baseline="0" dirty="0" smtClean="0">
                          <a:latin typeface="Comic Sans MS" pitchFamily="66" charset="0"/>
                          <a:ea typeface="Times New Roman"/>
                          <a:cs typeface="Calibri"/>
                        </a:rPr>
                        <a:t> portátil</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s-ES" sz="1000" b="1" dirty="0" smtClean="0">
                          <a:latin typeface="Comic Sans MS" pitchFamily="66" charset="0"/>
                          <a:ea typeface="Times New Roman"/>
                          <a:cs typeface="Calibri"/>
                        </a:rPr>
                        <a:t>¿CÓMO LO VAMOS A REALIZAR?</a:t>
                      </a:r>
                      <a:endParaRPr lang="es-ES" sz="1000" dirty="0" smtClean="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r h="4118017">
                <a:tc gridSpan="3">
                  <a:txBody>
                    <a:bodyPr/>
                    <a:lstStyle/>
                    <a:p>
                      <a:pPr marL="0" marR="0" lvl="0" indent="0" algn="l" defTabSz="914400" rtl="0" eaLnBrk="1" fontAlgn="base" latinLnBrk="0" hangingPunct="1">
                        <a:lnSpc>
                          <a:spcPct val="100000"/>
                        </a:lnSpc>
                        <a:spcBef>
                          <a:spcPct val="0"/>
                        </a:spcBef>
                        <a:spcAft>
                          <a:spcPct val="0"/>
                        </a:spcAft>
                        <a:buClrTx/>
                        <a:buSzTx/>
                        <a:buFont typeface="Symbol" pitchFamily="18" charset="2"/>
                        <a:buNone/>
                        <a:tabLst>
                          <a:tab pos="685800" algn="l"/>
                        </a:tabLst>
                      </a:pPr>
                      <a:endParaRPr kumimoji="0" lang="es-ES"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 typeface="Times New Roman" pitchFamily="18" charset="0"/>
                        <a:buChar char="•"/>
                        <a:tabLst/>
                      </a:pPr>
                      <a:r>
                        <a:rPr kumimoji="0" lang="es-ES" sz="16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Celebración  </a:t>
                      </a:r>
                    </a:p>
                    <a:p>
                      <a:pPr marL="457200" marR="0" lvl="1" indent="0" algn="l" defTabSz="914400" rtl="0" eaLnBrk="1" fontAlgn="base" latinLnBrk="0" hangingPunct="1">
                        <a:lnSpc>
                          <a:spcPct val="100000"/>
                        </a:lnSpc>
                        <a:spcBef>
                          <a:spcPct val="0"/>
                        </a:spcBef>
                        <a:spcAft>
                          <a:spcPct val="0"/>
                        </a:spcAft>
                        <a:buClrTx/>
                        <a:buSzTx/>
                        <a:buFont typeface="Times New Roman" pitchFamily="18" charset="0"/>
                        <a:buNone/>
                        <a:tabLst/>
                      </a:pPr>
                      <a:endParaRPr kumimoji="0" lang="es-ES" sz="1600" b="0" i="0" u="none" strike="noStrike" cap="none" normalizeH="0" baseline="0" dirty="0" smtClean="0">
                        <a:ln>
                          <a:noFill/>
                        </a:ln>
                        <a:solidFill>
                          <a:schemeClr val="tx1"/>
                        </a:solidFill>
                        <a:effectLst/>
                        <a:latin typeface="Comic Sans MS" pitchFamily="66"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 typeface="Times New Roman" pitchFamily="18" charset="0"/>
                        <a:buChar char="•"/>
                        <a:tabLst/>
                      </a:pP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   Lectura 1 reyes17,10-16</a:t>
                      </a:r>
                    </a:p>
                    <a:p>
                      <a:pPr marL="457200" marR="0" lvl="1" indent="0" algn="l" defTabSz="914400" rtl="0" eaLnBrk="0" fontAlgn="base" latinLnBrk="0" hangingPunct="0">
                        <a:lnSpc>
                          <a:spcPct val="100000"/>
                        </a:lnSpc>
                        <a:spcBef>
                          <a:spcPct val="0"/>
                        </a:spcBef>
                        <a:spcAft>
                          <a:spcPct val="0"/>
                        </a:spcAft>
                        <a:buClrTx/>
                        <a:buSzTx/>
                        <a:buFont typeface="Times New Roman" pitchFamily="18" charset="0"/>
                        <a:buNone/>
                        <a:tabLst/>
                      </a:pPr>
                      <a:endParaRPr kumimoji="0" lang="es-ES" sz="1600" b="0" i="0" u="none" strike="noStrike" cap="none" normalizeH="0" baseline="0" dirty="0" smtClean="0">
                        <a:ln>
                          <a:noFill/>
                        </a:ln>
                        <a:solidFill>
                          <a:schemeClr val="tx1"/>
                        </a:solidFill>
                        <a:effectLst/>
                        <a:latin typeface="Comic Sans MS" pitchFamily="66"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 typeface="Times New Roman" pitchFamily="18" charset="0"/>
                        <a:buChar char="•"/>
                        <a:tabLst/>
                      </a:pP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   Leer cuento de las huellas</a:t>
                      </a:r>
                    </a:p>
                    <a:p>
                      <a:pPr marL="457200" marR="0" lvl="1" indent="0" algn="l" defTabSz="914400" rtl="0" eaLnBrk="0" fontAlgn="base" latinLnBrk="0" hangingPunct="0">
                        <a:lnSpc>
                          <a:spcPct val="100000"/>
                        </a:lnSpc>
                        <a:spcBef>
                          <a:spcPct val="0"/>
                        </a:spcBef>
                        <a:spcAft>
                          <a:spcPct val="0"/>
                        </a:spcAft>
                        <a:buClrTx/>
                        <a:buSzTx/>
                        <a:buFont typeface="Times New Roman" pitchFamily="18" charset="0"/>
                        <a:buNone/>
                        <a:tabLst/>
                      </a:pPr>
                      <a:endParaRPr kumimoji="0" lang="es-ES" sz="1600" b="0" i="0" u="none" strike="noStrike" cap="none" normalizeH="0" baseline="0" dirty="0" smtClean="0">
                        <a:ln>
                          <a:noFill/>
                        </a:ln>
                        <a:solidFill>
                          <a:schemeClr val="tx1"/>
                        </a:solidFill>
                        <a:effectLst/>
                        <a:latin typeface="Comic Sans MS" pitchFamily="66"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 typeface="Times New Roman" pitchFamily="18" charset="0"/>
                        <a:buChar char="•"/>
                        <a:tabLst/>
                      </a:pP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   Canción de las huellas </a:t>
                      </a:r>
                    </a:p>
                    <a:p>
                      <a:pPr marL="457200" marR="0" lvl="1" indent="0" algn="l" defTabSz="914400" rtl="0" eaLnBrk="0" fontAlgn="base" latinLnBrk="0" hangingPunct="0">
                        <a:lnSpc>
                          <a:spcPct val="100000"/>
                        </a:lnSpc>
                        <a:spcBef>
                          <a:spcPct val="0"/>
                        </a:spcBef>
                        <a:spcAft>
                          <a:spcPct val="0"/>
                        </a:spcAft>
                        <a:buClrTx/>
                        <a:buSzTx/>
                        <a:buFont typeface="Times New Roman" pitchFamily="18" charset="0"/>
                        <a:buChar char="•"/>
                        <a:tabLst/>
                      </a:pPr>
                      <a:endParaRPr kumimoji="0" lang="es-ES" sz="1600" b="0" i="0" u="none" strike="noStrike" cap="none" normalizeH="0" baseline="0" dirty="0" smtClean="0">
                        <a:ln>
                          <a:noFill/>
                        </a:ln>
                        <a:solidFill>
                          <a:schemeClr val="tx1"/>
                        </a:solidFill>
                        <a:effectLst/>
                        <a:latin typeface="Comic Sans MS" pitchFamily="66"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 typeface="Times New Roman" pitchFamily="18" charset="0"/>
                        <a:buChar char="•"/>
                        <a:tabLst/>
                      </a:pP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   Reflexión en </a:t>
                      </a:r>
                      <a:r>
                        <a:rPr kumimoji="0" lang="es-ES" sz="1600" b="0" i="0" u="none" strike="noStrike" cap="none" normalizeH="0" baseline="0" dirty="0" err="1" smtClean="0">
                          <a:ln>
                            <a:noFill/>
                          </a:ln>
                          <a:solidFill>
                            <a:schemeClr val="tx1"/>
                          </a:solidFill>
                          <a:effectLst/>
                          <a:latin typeface="Comic Sans MS" pitchFamily="66" charset="0"/>
                          <a:cs typeface="Times New Roman" pitchFamily="18" charset="0"/>
                        </a:rPr>
                        <a:t>power</a:t>
                      </a: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 </a:t>
                      </a:r>
                      <a:r>
                        <a:rPr kumimoji="0" lang="es-ES" sz="1600" b="0" i="0" u="none" strike="noStrike" cap="none" normalizeH="0" baseline="0" dirty="0" err="1" smtClean="0">
                          <a:ln>
                            <a:noFill/>
                          </a:ln>
                          <a:solidFill>
                            <a:schemeClr val="tx1"/>
                          </a:solidFill>
                          <a:effectLst/>
                          <a:latin typeface="Comic Sans MS" pitchFamily="66" charset="0"/>
                          <a:cs typeface="Times New Roman" pitchFamily="18" charset="0"/>
                        </a:rPr>
                        <a:t>point</a:t>
                      </a: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 Dios nunca nos abandona. </a:t>
                      </a:r>
                    </a:p>
                    <a:p>
                      <a:pPr marL="457200" marR="0" lvl="1" indent="0" algn="l" defTabSz="914400" rtl="0" eaLnBrk="0" fontAlgn="base" latinLnBrk="0" hangingPunct="0">
                        <a:lnSpc>
                          <a:spcPct val="100000"/>
                        </a:lnSpc>
                        <a:spcBef>
                          <a:spcPct val="0"/>
                        </a:spcBef>
                        <a:spcAft>
                          <a:spcPct val="0"/>
                        </a:spcAft>
                        <a:buClrTx/>
                        <a:buSzTx/>
                        <a:buFont typeface="Times New Roman" pitchFamily="18" charset="0"/>
                        <a:buChar char="•"/>
                        <a:tabLst/>
                      </a:pPr>
                      <a:endParaRPr kumimoji="0" lang="es-ES" sz="1600" b="0" i="0" u="none" strike="noStrike" cap="none" normalizeH="0" baseline="0" dirty="0" smtClean="0">
                        <a:ln>
                          <a:noFill/>
                        </a:ln>
                        <a:solidFill>
                          <a:schemeClr val="tx1"/>
                        </a:solidFill>
                        <a:effectLst/>
                        <a:latin typeface="Comic Sans MS" pitchFamily="66"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 typeface="Times New Roman" pitchFamily="18" charset="0"/>
                        <a:buChar char="•"/>
                        <a:tabLst/>
                      </a:pP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   </a:t>
                      </a: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Canción</a:t>
                      </a: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 Se de quien me he fiado (</a:t>
                      </a:r>
                      <a:r>
                        <a:rPr kumimoji="0" lang="es-ES" sz="1600" b="0" i="0" u="none" strike="noStrike" cap="none" normalizeH="0" baseline="0" dirty="0" err="1" smtClean="0">
                          <a:ln>
                            <a:noFill/>
                          </a:ln>
                          <a:solidFill>
                            <a:schemeClr val="tx1"/>
                          </a:solidFill>
                          <a:effectLst/>
                          <a:latin typeface="Comic Sans MS" pitchFamily="66" charset="0"/>
                          <a:cs typeface="Times New Roman" pitchFamily="18" charset="0"/>
                        </a:rPr>
                        <a:t>Ixicis</a:t>
                      </a: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 </a:t>
                      </a:r>
                      <a:endParaRPr kumimoji="0" lang="es-ES" sz="16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Times New Roman" pitchFamily="18" charset="0"/>
                        <a:buNone/>
                        <a:tabLst/>
                      </a:pPr>
                      <a:endParaRPr kumimoji="0" lang="es-ES" sz="16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Times New Roman" pitchFamily="18" charset="0"/>
                        <a:buNone/>
                        <a:tabLst/>
                        <a:defRPr/>
                      </a:pPr>
                      <a:r>
                        <a:rPr kumimoji="0" lang="es-ES" sz="1600" b="0" i="0" u="sng" strike="noStrike" cap="none" normalizeH="0" baseline="0" dirty="0" smtClean="0">
                          <a:ln>
                            <a:noFill/>
                          </a:ln>
                          <a:solidFill>
                            <a:schemeClr val="tx1"/>
                          </a:solidFill>
                          <a:effectLst/>
                          <a:latin typeface="Comic Sans MS" pitchFamily="66" charset="0"/>
                          <a:cs typeface="Times New Roman" pitchFamily="18" charset="0"/>
                        </a:rPr>
                        <a:t>EVALUACIÓN</a:t>
                      </a:r>
                    </a:p>
                    <a:p>
                      <a:pPr marL="0" marR="0" lvl="0" indent="0" algn="l" defTabSz="914400" rtl="0" eaLnBrk="0" fontAlgn="base" latinLnBrk="0" hangingPunct="0">
                        <a:lnSpc>
                          <a:spcPct val="100000"/>
                        </a:lnSpc>
                        <a:spcBef>
                          <a:spcPct val="0"/>
                        </a:spcBef>
                        <a:spcAft>
                          <a:spcPct val="0"/>
                        </a:spcAft>
                        <a:buClrTx/>
                        <a:buSzTx/>
                        <a:buFont typeface="Times New Roman" pitchFamily="18" charset="0"/>
                        <a:buNone/>
                        <a:tabLst/>
                      </a:pPr>
                      <a:endParaRPr kumimoji="0" lang="es-ES" sz="16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785F2"/>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288" y="260350"/>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baseline="0" dirty="0" smtClean="0">
                          <a:latin typeface="Comic Sans MS" pitchFamily="66" charset="0"/>
                          <a:ea typeface="Times New Roman"/>
                          <a:cs typeface="Calibri"/>
                        </a:rPr>
                        <a:t>6º PRIMARIA</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MARZO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392191">
                <a:tc gridSpan="2">
                  <a:txBody>
                    <a:bodyPr/>
                    <a:lstStyle/>
                    <a:p>
                      <a:pPr algn="ctr">
                        <a:lnSpc>
                          <a:spcPct val="115000"/>
                        </a:lnSpc>
                        <a:spcAft>
                          <a:spcPts val="0"/>
                        </a:spcAft>
                      </a:pPr>
                      <a:r>
                        <a:rPr lang="es-ES" sz="1000" b="1" dirty="0" smtClean="0">
                          <a:latin typeface="Comic Sans MS" pitchFamily="66" charset="0"/>
                          <a:ea typeface="Times New Roman"/>
                          <a:cs typeface="Calibri"/>
                        </a:rPr>
                        <a:t>TEMA</a:t>
                      </a:r>
                      <a:r>
                        <a:rPr lang="es-ES" sz="1000" b="1" baseline="0" dirty="0" smtClean="0">
                          <a:latin typeface="Comic Sans MS" pitchFamily="66" charset="0"/>
                          <a:ea typeface="Times New Roman"/>
                          <a:cs typeface="Calibri"/>
                        </a:rPr>
                        <a:t> 6: JEREMÍAS</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SESIÓN:    1/3</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882433">
                <a:tc>
                  <a:txBody>
                    <a:bodyPr/>
                    <a:lstStyle/>
                    <a:p>
                      <a:pPr algn="ctr">
                        <a:lnSpc>
                          <a:spcPct val="115000"/>
                        </a:lnSpc>
                        <a:spcAft>
                          <a:spcPts val="0"/>
                        </a:spcAft>
                      </a:pPr>
                      <a:r>
                        <a:rPr lang="es-ES" sz="1000" b="1" dirty="0">
                          <a:latin typeface="Comic Sans MS" pitchFamily="66" charset="0"/>
                          <a:ea typeface="Times New Roman"/>
                          <a:cs typeface="Calibri"/>
                        </a:rPr>
                        <a:t>OBJETIVOS DE LA SESIÓN:</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gridSpan="2">
                  <a:txBody>
                    <a:bodyPr/>
                    <a:lstStyle/>
                    <a:p>
                      <a:pPr marL="685800" lvl="1" indent="-228600">
                        <a:buFont typeface="Arial" pitchFamily="34" charset="0"/>
                        <a:buChar char="•"/>
                      </a:pPr>
                      <a:r>
                        <a:rPr lang="es-ES" sz="1200" kern="1200" baseline="0" dirty="0" smtClean="0">
                          <a:solidFill>
                            <a:schemeClr val="tx1"/>
                          </a:solidFill>
                          <a:latin typeface="+mn-lt"/>
                          <a:ea typeface="+mn-ea"/>
                          <a:cs typeface="+mn-cs"/>
                        </a:rPr>
                        <a:t>SOMOS BARRO QUE MODELAR</a:t>
                      </a:r>
                    </a:p>
                    <a:p>
                      <a:pPr marL="685800" lvl="1" indent="-228600">
                        <a:buFont typeface="Arial" pitchFamily="34" charset="0"/>
                        <a:buChar char="•"/>
                      </a:pPr>
                      <a:r>
                        <a:rPr lang="es-ES" sz="1200" kern="1200" baseline="0" dirty="0" smtClean="0">
                          <a:solidFill>
                            <a:schemeClr val="tx1"/>
                          </a:solidFill>
                          <a:latin typeface="+mn-lt"/>
                          <a:ea typeface="+mn-ea"/>
                          <a:cs typeface="+mn-cs"/>
                        </a:rPr>
                        <a:t>DIOS HACE COSAS GRANDES CON NOSOTROS</a:t>
                      </a:r>
                      <a:endParaRPr lang="es-ES" sz="1200" kern="1200" dirty="0" smtClean="0">
                        <a:solidFill>
                          <a:schemeClr val="tx1"/>
                        </a:solidFill>
                        <a:latin typeface="+mn-lt"/>
                        <a:ea typeface="+mn-ea"/>
                        <a:cs typeface="+mn-cs"/>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r>
              <a:tr h="280644">
                <a:tc gridSpan="3">
                  <a:txBody>
                    <a:bodyPr/>
                    <a:lstStyle/>
                    <a:p>
                      <a:pPr>
                        <a:lnSpc>
                          <a:spcPct val="115000"/>
                        </a:lnSpc>
                        <a:spcAft>
                          <a:spcPts val="0"/>
                        </a:spcAft>
                      </a:pPr>
                      <a:r>
                        <a:rPr lang="es-ES" sz="1000" b="1" dirty="0" smtClean="0">
                          <a:latin typeface="Comic Sans MS" pitchFamily="66" charset="0"/>
                          <a:ea typeface="Times New Roman"/>
                          <a:cs typeface="Calibri"/>
                        </a:rPr>
                        <a:t>MATERIALES: Biblia, video</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s-ES" sz="1000" b="1" dirty="0" smtClean="0">
                          <a:latin typeface="Comic Sans MS" pitchFamily="66" charset="0"/>
                          <a:ea typeface="Times New Roman"/>
                          <a:cs typeface="Calibri"/>
                        </a:rPr>
                        <a:t>¿CÓMO LO VAMOS A REALIZAR?</a:t>
                      </a:r>
                      <a:endParaRPr lang="es-ES" sz="1000" dirty="0" smtClean="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r h="4118017">
                <a:tc gridSpan="3">
                  <a:txBody>
                    <a:bodyPr/>
                    <a:lstStyle/>
                    <a:p>
                      <a:pPr marL="457200" marR="0" lvl="1" indent="0" algn="l" defTabSz="914400" rtl="0" eaLnBrk="1" fontAlgn="base" latinLnBrk="0" hangingPunct="1">
                        <a:lnSpc>
                          <a:spcPct val="100000"/>
                        </a:lnSpc>
                        <a:spcBef>
                          <a:spcPct val="0"/>
                        </a:spcBef>
                        <a:spcAft>
                          <a:spcPct val="0"/>
                        </a:spcAft>
                        <a:buClrTx/>
                        <a:buSzTx/>
                        <a:buFont typeface="Times New Roman" pitchFamily="18" charset="0"/>
                        <a:buNone/>
                        <a:tabLst/>
                      </a:pPr>
                      <a:endParaRPr kumimoji="0" lang="es-ES" sz="1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800" b="0" i="0" u="none" strike="noStrike" cap="none" normalizeH="0" baseline="0" dirty="0" smtClean="0">
                          <a:ln>
                            <a:noFill/>
                          </a:ln>
                          <a:solidFill>
                            <a:schemeClr val="tx1"/>
                          </a:solidFill>
                          <a:effectLst/>
                          <a:latin typeface="Comic Sans MS" pitchFamily="66" charset="0"/>
                          <a:cs typeface="Times New Roman" pitchFamily="18" charset="0"/>
                        </a:rPr>
                        <a:t>   </a:t>
                      </a: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Dinámica : </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600" b="0" i="0" u="none" strike="noStrike" cap="none" normalizeH="0" baseline="0" dirty="0" smtClean="0">
                        <a:ln>
                          <a:noFill/>
                        </a:ln>
                        <a:solidFill>
                          <a:schemeClr val="tx1"/>
                        </a:solidFill>
                        <a:effectLst/>
                        <a:latin typeface="Comic Sans MS" pitchFamily="66"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Ir caminando por el patio al decir el catequista deben formar grupo de 3, 4, 5. </a:t>
                      </a:r>
                    </a:p>
                    <a:p>
                      <a:pPr marL="457200" marR="0" lvl="1" indent="0" algn="l" defTabSz="914400" rtl="0" eaLnBrk="0" fontAlgn="base" latinLnBrk="0" hangingPunct="0">
                        <a:lnSpc>
                          <a:spcPct val="100000"/>
                        </a:lnSpc>
                        <a:spcBef>
                          <a:spcPct val="0"/>
                        </a:spcBef>
                        <a:spcAft>
                          <a:spcPct val="0"/>
                        </a:spcAft>
                        <a:buClrTx/>
                        <a:buSzTx/>
                        <a:buFont typeface="Wingdings" pitchFamily="2" charset="2"/>
                        <a:buNone/>
                        <a:tabLst/>
                      </a:pPr>
                      <a:endParaRPr kumimoji="0" lang="es-ES" sz="1600" b="0" i="0" u="none" strike="noStrike" cap="none" normalizeH="0" baseline="0" dirty="0" smtClean="0">
                        <a:ln>
                          <a:noFill/>
                        </a:ln>
                        <a:solidFill>
                          <a:schemeClr val="tx1"/>
                        </a:solidFill>
                        <a:effectLst/>
                        <a:latin typeface="Comic Sans MS" pitchFamily="66"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Donde tengan que hacer grupos. </a:t>
                      </a:r>
                    </a:p>
                    <a:p>
                      <a:pPr marL="457200" marR="0" lvl="1" indent="0" algn="l" defTabSz="914400" rtl="0" eaLnBrk="0" fontAlgn="base" latinLnBrk="0" hangingPunct="0">
                        <a:lnSpc>
                          <a:spcPct val="100000"/>
                        </a:lnSpc>
                        <a:spcBef>
                          <a:spcPct val="0"/>
                        </a:spcBef>
                        <a:spcAft>
                          <a:spcPct val="0"/>
                        </a:spcAft>
                        <a:buClrTx/>
                        <a:buSzTx/>
                        <a:buFont typeface="Wingdings" pitchFamily="2" charset="2"/>
                        <a:buNone/>
                        <a:tabLst/>
                      </a:pPr>
                      <a:endParaRPr kumimoji="0" lang="es-ES" sz="1600" b="0" i="0" u="none" strike="noStrike" cap="none" normalizeH="0" baseline="0" dirty="0" smtClean="0">
                        <a:ln>
                          <a:noFill/>
                        </a:ln>
                        <a:solidFill>
                          <a:schemeClr val="tx1"/>
                        </a:solidFill>
                        <a:effectLst/>
                        <a:latin typeface="Comic Sans MS" pitchFamily="66"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Dejar a varios compañeros sin jugar , a lo hora de jugar el resto de compañeros deben formar palabras en las que les falte una letra y necesiten a los compañeros que no juegan.</a:t>
                      </a:r>
                    </a:p>
                    <a:p>
                      <a:pPr marL="457200" marR="0" lvl="1" indent="0" algn="l" defTabSz="914400" rtl="0" eaLnBrk="0" fontAlgn="base" latinLnBrk="0" hangingPunct="0">
                        <a:lnSpc>
                          <a:spcPct val="100000"/>
                        </a:lnSpc>
                        <a:spcBef>
                          <a:spcPct val="0"/>
                        </a:spcBef>
                        <a:spcAft>
                          <a:spcPct val="0"/>
                        </a:spcAft>
                        <a:buClrTx/>
                        <a:buSzTx/>
                        <a:buFont typeface="Wingdings" pitchFamily="2" charset="2"/>
                        <a:buNone/>
                        <a:tabLst/>
                      </a:pP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 </a:t>
                      </a: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   Hacer el cartel todos somos importantes para Dios.  Cada uno colorea una letra y lo formamos entre  todos. </a:t>
                      </a: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   Lectura: Jeremías 1, 1-9 </a:t>
                      </a: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   Representarlos en forma de teatro. </a:t>
                      </a: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defRPr/>
                      </a:pP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   Oración Final. </a:t>
                      </a: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					</a:t>
                      </a:r>
                      <a:r>
                        <a:rPr kumimoji="0" lang="es-ES" sz="1600" b="0" i="0" u="sng" strike="noStrike" cap="none" normalizeH="0" baseline="0" dirty="0" smtClean="0">
                          <a:ln>
                            <a:noFill/>
                          </a:ln>
                          <a:solidFill>
                            <a:schemeClr val="tx1"/>
                          </a:solidFill>
                          <a:effectLst/>
                          <a:latin typeface="Comic Sans MS" pitchFamily="66" charset="0"/>
                          <a:cs typeface="Times New Roman" pitchFamily="18" charset="0"/>
                        </a:rPr>
                        <a:t>EVALUACIÓN</a:t>
                      </a: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785F2"/>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536" y="260350"/>
          <a:ext cx="8424689" cy="6206249"/>
        </p:xfrm>
        <a:graphic>
          <a:graphicData uri="http://schemas.openxmlformats.org/drawingml/2006/table">
            <a:tbl>
              <a:tblPr/>
              <a:tblGrid>
                <a:gridCol w="2236461"/>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baseline="0" dirty="0" smtClean="0">
                          <a:latin typeface="Comic Sans MS" pitchFamily="66" charset="0"/>
                          <a:ea typeface="Times New Roman"/>
                          <a:cs typeface="Calibri"/>
                        </a:rPr>
                        <a:t>6º PRIMARIA</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MARZO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392191">
                <a:tc gridSpan="2">
                  <a:txBody>
                    <a:bodyPr/>
                    <a:lstStyle/>
                    <a:p>
                      <a:pPr algn="ctr">
                        <a:lnSpc>
                          <a:spcPct val="115000"/>
                        </a:lnSpc>
                        <a:spcAft>
                          <a:spcPts val="0"/>
                        </a:spcAft>
                      </a:pPr>
                      <a:r>
                        <a:rPr lang="es-ES" sz="1000" b="1" dirty="0" smtClean="0">
                          <a:latin typeface="Comic Sans MS" pitchFamily="66" charset="0"/>
                          <a:ea typeface="Times New Roman"/>
                          <a:cs typeface="Calibri"/>
                        </a:rPr>
                        <a:t>TEMA</a:t>
                      </a:r>
                      <a:r>
                        <a:rPr lang="es-ES" sz="1000" b="1" baseline="0" dirty="0" smtClean="0">
                          <a:latin typeface="Comic Sans MS" pitchFamily="66" charset="0"/>
                          <a:ea typeface="Times New Roman"/>
                          <a:cs typeface="Calibri"/>
                        </a:rPr>
                        <a:t> 6: JEREMÍAS</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SESIÓN:    2/3</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882433">
                <a:tc>
                  <a:txBody>
                    <a:bodyPr/>
                    <a:lstStyle/>
                    <a:p>
                      <a:pPr algn="ctr">
                        <a:lnSpc>
                          <a:spcPct val="115000"/>
                        </a:lnSpc>
                        <a:spcAft>
                          <a:spcPts val="0"/>
                        </a:spcAft>
                      </a:pPr>
                      <a:r>
                        <a:rPr lang="es-ES" sz="1000" b="1" dirty="0">
                          <a:latin typeface="Comic Sans MS" pitchFamily="66" charset="0"/>
                          <a:ea typeface="Times New Roman"/>
                          <a:cs typeface="Calibri"/>
                        </a:rPr>
                        <a:t>OBJETIVOS DE LA SESIÓN:</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gridSpan="2">
                  <a:txBody>
                    <a:bodyPr/>
                    <a:lstStyle/>
                    <a:p>
                      <a:pPr marL="685800" lvl="1" indent="-228600">
                        <a:buFont typeface="Arial" pitchFamily="34" charset="0"/>
                        <a:buChar char="•"/>
                      </a:pPr>
                      <a:r>
                        <a:rPr lang="es-ES" sz="1200" kern="1200" baseline="0" dirty="0" smtClean="0">
                          <a:solidFill>
                            <a:schemeClr val="tx1"/>
                          </a:solidFill>
                          <a:latin typeface="+mn-lt"/>
                          <a:ea typeface="+mn-ea"/>
                          <a:cs typeface="+mn-cs"/>
                        </a:rPr>
                        <a:t>SOMOS BARRO QUE MODELAR</a:t>
                      </a:r>
                    </a:p>
                    <a:p>
                      <a:pPr marL="685800" lvl="1" indent="-228600">
                        <a:buFont typeface="Arial" pitchFamily="34" charset="0"/>
                        <a:buChar char="•"/>
                      </a:pPr>
                      <a:r>
                        <a:rPr lang="es-ES" sz="1200" kern="1200" baseline="0" dirty="0" smtClean="0">
                          <a:solidFill>
                            <a:schemeClr val="tx1"/>
                          </a:solidFill>
                          <a:latin typeface="+mn-lt"/>
                          <a:ea typeface="+mn-ea"/>
                          <a:cs typeface="+mn-cs"/>
                        </a:rPr>
                        <a:t>DIOS HACE COSAS GRANDES CON NOSOTROS</a:t>
                      </a:r>
                      <a:endParaRPr lang="es-ES" sz="1200" kern="1200" dirty="0" smtClean="0">
                        <a:solidFill>
                          <a:schemeClr val="tx1"/>
                        </a:solidFill>
                        <a:latin typeface="+mn-lt"/>
                        <a:ea typeface="+mn-ea"/>
                        <a:cs typeface="+mn-cs"/>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r>
              <a:tr h="280644">
                <a:tc gridSpan="3">
                  <a:txBody>
                    <a:bodyPr/>
                    <a:lstStyle/>
                    <a:p>
                      <a:pPr>
                        <a:lnSpc>
                          <a:spcPct val="115000"/>
                        </a:lnSpc>
                        <a:spcAft>
                          <a:spcPts val="0"/>
                        </a:spcAft>
                      </a:pPr>
                      <a:r>
                        <a:rPr lang="es-ES" sz="1000" b="1" dirty="0" smtClean="0">
                          <a:latin typeface="Comic Sans MS" pitchFamily="66" charset="0"/>
                          <a:ea typeface="Times New Roman"/>
                          <a:cs typeface="Calibri"/>
                        </a:rPr>
                        <a:t>MATERIALES: cuento</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s-ES" sz="1000" b="1" dirty="0" smtClean="0">
                          <a:latin typeface="Comic Sans MS" pitchFamily="66" charset="0"/>
                          <a:ea typeface="Times New Roman"/>
                          <a:cs typeface="Calibri"/>
                        </a:rPr>
                        <a:t>¿CÓMO LO VAMOS A REALIZAR?</a:t>
                      </a:r>
                      <a:endParaRPr lang="es-ES" sz="1000" dirty="0" smtClean="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r h="4118017">
                <a:tc gridSpan="3">
                  <a:txBody>
                    <a:bodyPr/>
                    <a:lstStyle/>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6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   Cuento “El valor de cada uno” (libro dinámicas e historia para encuentro con Jóvenes ediciones paulinas) pagina 80 </a:t>
                      </a:r>
                    </a:p>
                    <a:p>
                      <a:pPr marL="0" marR="0" lvl="0" indent="0" algn="l" defTabSz="914400" rtl="0" eaLnBrk="0" fontAlgn="base" latinLnBrk="0" hangingPunct="0">
                        <a:lnSpc>
                          <a:spcPct val="100000"/>
                        </a:lnSpc>
                        <a:spcBef>
                          <a:spcPct val="0"/>
                        </a:spcBef>
                        <a:spcAft>
                          <a:spcPct val="0"/>
                        </a:spcAft>
                        <a:buClrTx/>
                        <a:buSzTx/>
                        <a:buFont typeface="Arial" pitchFamily="34" charset="0"/>
                        <a:buNone/>
                        <a:tabLst/>
                      </a:pPr>
                      <a:endParaRPr kumimoji="0" lang="es-ES" sz="16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   Preguntas : </a:t>
                      </a:r>
                    </a:p>
                    <a:p>
                      <a:pPr marL="914400" marR="0" lvl="2"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  ¿En que te fijas tu cuando eliges un amigo?</a:t>
                      </a:r>
                    </a:p>
                    <a:p>
                      <a:pPr marL="914400" marR="0" lvl="2"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  ¿Que es mas importante el aspecto o el interior? </a:t>
                      </a:r>
                    </a:p>
                    <a:p>
                      <a:pPr marL="914400" marR="0" lvl="2"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  ¿Cuando descubres un fallo o un defecto en un amigo dejas de contar con el?</a:t>
                      </a:r>
                    </a:p>
                    <a:p>
                      <a:pPr marL="914400" marR="0" lvl="2"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  ¿Has pensado que todos necesitamos de todos?</a:t>
                      </a:r>
                    </a:p>
                    <a:p>
                      <a:pPr marL="914400" marR="0" lvl="2" indent="0" algn="l" defTabSz="914400" rtl="0" eaLnBrk="0" fontAlgn="base" latinLnBrk="0" hangingPunct="0">
                        <a:lnSpc>
                          <a:spcPct val="100000"/>
                        </a:lnSpc>
                        <a:spcBef>
                          <a:spcPct val="0"/>
                        </a:spcBef>
                        <a:spcAft>
                          <a:spcPct val="0"/>
                        </a:spcAft>
                        <a:buClrTx/>
                        <a:buSzTx/>
                        <a:buFont typeface="Arial" pitchFamily="34" charset="0"/>
                        <a:buNone/>
                        <a:tabLst/>
                      </a:pP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 </a:t>
                      </a: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   Hacerles caer en la cuenta de que somos barro en manos de Dios que tenemos que dejarnos modelar por el. Puesto que si lo hacemos solos nos equivocamos, necesitamos de Dios para hacer el bien. </a:t>
                      </a:r>
                    </a:p>
                    <a:p>
                      <a:pPr marL="0" marR="0" lvl="0" indent="0" algn="l" defTabSz="914400" rtl="0" eaLnBrk="0" fontAlgn="base" latinLnBrk="0" hangingPunct="0">
                        <a:lnSpc>
                          <a:spcPct val="100000"/>
                        </a:lnSpc>
                        <a:spcBef>
                          <a:spcPct val="0"/>
                        </a:spcBef>
                        <a:spcAft>
                          <a:spcPct val="0"/>
                        </a:spcAft>
                        <a:buClrTx/>
                        <a:buSzTx/>
                        <a:buFont typeface="Arial" pitchFamily="34" charset="0"/>
                        <a:buNone/>
                        <a:tabLst/>
                      </a:pPr>
                      <a:endParaRPr kumimoji="0" lang="es-ES" sz="16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defRPr/>
                      </a:pP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   Oración final.  </a:t>
                      </a: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					</a:t>
                      </a:r>
                      <a:r>
                        <a:rPr kumimoji="0" lang="es-ES" sz="1600" b="0" i="0" u="sng" strike="noStrike" cap="none" normalizeH="0" baseline="0" dirty="0" smtClean="0">
                          <a:ln>
                            <a:noFill/>
                          </a:ln>
                          <a:solidFill>
                            <a:schemeClr val="tx1"/>
                          </a:solidFill>
                          <a:effectLst/>
                          <a:latin typeface="Comic Sans MS" pitchFamily="66" charset="0"/>
                          <a:cs typeface="Times New Roman" pitchFamily="18" charset="0"/>
                        </a:rPr>
                        <a:t>EVALUACIÓN</a:t>
                      </a:r>
                    </a:p>
                    <a:p>
                      <a:pPr marL="0" marR="0" lvl="0" indent="0" algn="l" defTabSz="914400" rtl="0" eaLnBrk="0" fontAlgn="base" latinLnBrk="0" hangingPunct="0">
                        <a:lnSpc>
                          <a:spcPct val="100000"/>
                        </a:lnSpc>
                        <a:spcBef>
                          <a:spcPct val="0"/>
                        </a:spcBef>
                        <a:spcAft>
                          <a:spcPct val="0"/>
                        </a:spcAft>
                        <a:buClrTx/>
                        <a:buSzTx/>
                        <a:buFont typeface="Arial" pitchFamily="34" charset="0"/>
                        <a:buNone/>
                        <a:tabLst/>
                      </a:pPr>
                      <a:endParaRPr kumimoji="0" lang="es-ES" sz="16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785F2"/>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288" y="260350"/>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baseline="0" dirty="0" smtClean="0">
                          <a:latin typeface="Comic Sans MS" pitchFamily="66" charset="0"/>
                          <a:ea typeface="Times New Roman"/>
                          <a:cs typeface="Calibri"/>
                        </a:rPr>
                        <a:t>6º PRIMARIA</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MARZO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392191">
                <a:tc gridSpan="2">
                  <a:txBody>
                    <a:bodyPr/>
                    <a:lstStyle/>
                    <a:p>
                      <a:pPr algn="ctr">
                        <a:lnSpc>
                          <a:spcPct val="115000"/>
                        </a:lnSpc>
                        <a:spcAft>
                          <a:spcPts val="0"/>
                        </a:spcAft>
                      </a:pPr>
                      <a:r>
                        <a:rPr lang="es-ES" sz="1000" b="1" dirty="0" smtClean="0">
                          <a:latin typeface="Comic Sans MS" pitchFamily="66" charset="0"/>
                          <a:ea typeface="Times New Roman"/>
                          <a:cs typeface="Calibri"/>
                        </a:rPr>
                        <a:t>TEMA</a:t>
                      </a:r>
                      <a:r>
                        <a:rPr lang="es-ES" sz="1000" b="1" baseline="0" dirty="0" smtClean="0">
                          <a:latin typeface="Comic Sans MS" pitchFamily="66" charset="0"/>
                          <a:ea typeface="Times New Roman"/>
                          <a:cs typeface="Calibri"/>
                        </a:rPr>
                        <a:t> 6: JEREMÍAS</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SESIÓN:    3/3</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882433">
                <a:tc>
                  <a:txBody>
                    <a:bodyPr/>
                    <a:lstStyle/>
                    <a:p>
                      <a:pPr algn="ctr">
                        <a:lnSpc>
                          <a:spcPct val="115000"/>
                        </a:lnSpc>
                        <a:spcAft>
                          <a:spcPts val="0"/>
                        </a:spcAft>
                      </a:pPr>
                      <a:r>
                        <a:rPr lang="es-ES" sz="1000" b="1" dirty="0">
                          <a:latin typeface="Comic Sans MS" pitchFamily="66" charset="0"/>
                          <a:ea typeface="Times New Roman"/>
                          <a:cs typeface="Calibri"/>
                        </a:rPr>
                        <a:t>OBJETIVOS DE LA SESIÓN:</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gridSpan="2">
                  <a:txBody>
                    <a:bodyPr/>
                    <a:lstStyle/>
                    <a:p>
                      <a:pPr marL="685800" lvl="1" indent="-228600">
                        <a:buFont typeface="Arial" pitchFamily="34" charset="0"/>
                        <a:buChar char="•"/>
                      </a:pPr>
                      <a:r>
                        <a:rPr lang="es-ES" sz="1200" kern="1200" baseline="0" dirty="0" smtClean="0">
                          <a:solidFill>
                            <a:schemeClr val="tx1"/>
                          </a:solidFill>
                          <a:latin typeface="+mn-lt"/>
                          <a:ea typeface="+mn-ea"/>
                          <a:cs typeface="+mn-cs"/>
                        </a:rPr>
                        <a:t>SOMOS BARRO QUE MODELAR</a:t>
                      </a:r>
                    </a:p>
                    <a:p>
                      <a:pPr marL="685800" lvl="1" indent="-228600">
                        <a:buFont typeface="Arial" pitchFamily="34" charset="0"/>
                        <a:buChar char="•"/>
                      </a:pPr>
                      <a:r>
                        <a:rPr lang="es-ES" sz="1200" kern="1200" baseline="0" dirty="0" smtClean="0">
                          <a:solidFill>
                            <a:schemeClr val="tx1"/>
                          </a:solidFill>
                          <a:latin typeface="+mn-lt"/>
                          <a:ea typeface="+mn-ea"/>
                          <a:cs typeface="+mn-cs"/>
                        </a:rPr>
                        <a:t>DIOS HACE COSAS GRANDES CON NOSOTROS</a:t>
                      </a:r>
                      <a:endParaRPr lang="es-ES" sz="1200" kern="1200" dirty="0" smtClean="0">
                        <a:solidFill>
                          <a:schemeClr val="tx1"/>
                        </a:solidFill>
                        <a:latin typeface="+mn-lt"/>
                        <a:ea typeface="+mn-ea"/>
                        <a:cs typeface="+mn-cs"/>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r>
              <a:tr h="280644">
                <a:tc gridSpan="3">
                  <a:txBody>
                    <a:bodyPr/>
                    <a:lstStyle/>
                    <a:p>
                      <a:pPr>
                        <a:lnSpc>
                          <a:spcPct val="115000"/>
                        </a:lnSpc>
                        <a:spcAft>
                          <a:spcPts val="0"/>
                        </a:spcAft>
                      </a:pPr>
                      <a:r>
                        <a:rPr lang="es-ES" sz="1000" b="1" dirty="0" smtClean="0">
                          <a:latin typeface="Comic Sans MS" pitchFamily="66" charset="0"/>
                          <a:ea typeface="Times New Roman"/>
                          <a:cs typeface="Calibri"/>
                        </a:rPr>
                        <a:t>MATERIALES: </a:t>
                      </a:r>
                      <a:r>
                        <a:rPr lang="es-ES" sz="1000" b="1" dirty="0" smtClean="0">
                          <a:latin typeface="Comic Sans MS" pitchFamily="66" charset="0"/>
                          <a:ea typeface="Times New Roman"/>
                          <a:cs typeface="Calibri"/>
                        </a:rPr>
                        <a:t>video</a:t>
                      </a:r>
                      <a:r>
                        <a:rPr lang="es-ES" sz="1000" b="1" baseline="0" dirty="0" smtClean="0">
                          <a:latin typeface="Comic Sans MS" pitchFamily="66" charset="0"/>
                          <a:ea typeface="Times New Roman"/>
                          <a:cs typeface="Calibri"/>
                        </a:rPr>
                        <a:t> del Alfarero y el </a:t>
                      </a:r>
                      <a:r>
                        <a:rPr lang="es-ES" sz="1000" b="1" baseline="0" dirty="0" err="1" smtClean="0">
                          <a:latin typeface="Comic Sans MS" pitchFamily="66" charset="0"/>
                          <a:ea typeface="Times New Roman"/>
                          <a:cs typeface="Calibri"/>
                        </a:rPr>
                        <a:t>mounstro</a:t>
                      </a:r>
                      <a:r>
                        <a:rPr lang="es-ES" sz="1000" b="1" baseline="0" dirty="0" smtClean="0">
                          <a:latin typeface="Comic Sans MS" pitchFamily="66" charset="0"/>
                          <a:ea typeface="Times New Roman"/>
                          <a:cs typeface="Calibri"/>
                        </a:rPr>
                        <a:t> (“</a:t>
                      </a:r>
                      <a:r>
                        <a:rPr lang="es-ES" sz="1000" b="1" baseline="0" dirty="0" err="1" smtClean="0">
                          <a:latin typeface="Comic Sans MS" pitchFamily="66" charset="0"/>
                          <a:ea typeface="Times New Roman"/>
                          <a:cs typeface="Calibri"/>
                        </a:rPr>
                        <a:t>the</a:t>
                      </a:r>
                      <a:r>
                        <a:rPr lang="es-ES" sz="1000" b="1" baseline="0" dirty="0" smtClean="0">
                          <a:latin typeface="Comic Sans MS" pitchFamily="66" charset="0"/>
                          <a:ea typeface="Times New Roman"/>
                          <a:cs typeface="Calibri"/>
                        </a:rPr>
                        <a:t> </a:t>
                      </a:r>
                      <a:r>
                        <a:rPr lang="es-ES" sz="1000" b="1" baseline="0" dirty="0" err="1" smtClean="0">
                          <a:latin typeface="Comic Sans MS" pitchFamily="66" charset="0"/>
                          <a:ea typeface="Times New Roman"/>
                          <a:cs typeface="Calibri"/>
                        </a:rPr>
                        <a:t>potter</a:t>
                      </a:r>
                      <a:r>
                        <a:rPr lang="es-ES" sz="1000" b="1" baseline="0" dirty="0" smtClean="0">
                          <a:latin typeface="Comic Sans MS" pitchFamily="66" charset="0"/>
                          <a:ea typeface="Times New Roman"/>
                          <a:cs typeface="Calibri"/>
                        </a:rPr>
                        <a:t>”)</a:t>
                      </a:r>
                      <a:r>
                        <a:rPr lang="es-ES" sz="1000" b="1" dirty="0" smtClean="0">
                          <a:latin typeface="Comic Sans MS" pitchFamily="66" charset="0"/>
                          <a:ea typeface="Times New Roman"/>
                          <a:cs typeface="Calibri"/>
                        </a:rPr>
                        <a:t>,</a:t>
                      </a:r>
                      <a:r>
                        <a:rPr lang="es-ES" sz="1000" b="1" baseline="0" dirty="0" smtClean="0">
                          <a:latin typeface="Comic Sans MS" pitchFamily="66" charset="0"/>
                          <a:ea typeface="Times New Roman"/>
                          <a:cs typeface="Calibri"/>
                        </a:rPr>
                        <a:t> biblia para jóvenes, canción de hna. </a:t>
                      </a:r>
                      <a:r>
                        <a:rPr lang="es-ES" sz="1000" b="1" baseline="0" dirty="0" err="1" smtClean="0">
                          <a:latin typeface="Comic Sans MS" pitchFamily="66" charset="0"/>
                          <a:ea typeface="Times New Roman"/>
                          <a:cs typeface="Calibri"/>
                        </a:rPr>
                        <a:t>Glenda</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s-ES" sz="1000" b="1" dirty="0" smtClean="0">
                          <a:latin typeface="Comic Sans MS" pitchFamily="66" charset="0"/>
                          <a:ea typeface="Times New Roman"/>
                          <a:cs typeface="Calibri"/>
                        </a:rPr>
                        <a:t>¿CÓMO LO VAMOS A REALIZAR?</a:t>
                      </a:r>
                      <a:endParaRPr lang="es-ES" sz="1000" dirty="0" smtClean="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r h="4118017">
                <a:tc gridSpan="3">
                  <a:txBody>
                    <a:bodyPr/>
                    <a:lstStyle/>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Dinámica : </a:t>
                      </a:r>
                    </a:p>
                    <a:p>
                      <a:pPr marL="457200" marR="0" lvl="1"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Video del alfarero y el monstruo. </a:t>
                      </a:r>
                    </a:p>
                    <a:p>
                      <a:pPr marL="457200" marR="0" lvl="1" indent="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Hacer una reflexión sobre el video y comentarla entre nosotros.  </a:t>
                      </a:r>
                    </a:p>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Biblia para jóvenes pagina 727 alfarero  (Reflexión y comentarlo) </a:t>
                      </a:r>
                    </a:p>
                    <a:p>
                      <a:pPr marL="0" marR="0" lvl="0" indent="0" algn="l" defTabSz="914400" rtl="0" eaLnBrk="0" fontAlgn="base" latinLnBrk="0" hangingPunct="0">
                        <a:lnSpc>
                          <a:spcPct val="100000"/>
                        </a:lnSpc>
                        <a:spcBef>
                          <a:spcPct val="0"/>
                        </a:spcBef>
                        <a:spcAft>
                          <a:spcPct val="0"/>
                        </a:spcAft>
                        <a:buClrTx/>
                        <a:buSzTx/>
                        <a:buFont typeface="Arial" pitchFamily="34" charset="0"/>
                        <a:buNone/>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Canción </a:t>
                      </a: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Tú </a:t>
                      </a: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mi alfarero </a:t>
                      </a: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de la hermana </a:t>
                      </a:r>
                      <a:r>
                        <a:rPr kumimoji="0" lang="es-ES" sz="1400" b="0" i="0" u="none" strike="noStrike" cap="none" normalizeH="0" baseline="0" dirty="0" err="1" smtClean="0">
                          <a:ln>
                            <a:noFill/>
                          </a:ln>
                          <a:solidFill>
                            <a:schemeClr val="tx1"/>
                          </a:solidFill>
                          <a:effectLst/>
                          <a:latin typeface="Comic Sans MS" pitchFamily="66" charset="0"/>
                          <a:cs typeface="Times New Roman" pitchFamily="18" charset="0"/>
                        </a:rPr>
                        <a:t>Glenda</a:t>
                      </a: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a:t>
                      </a: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Oración </a:t>
                      </a: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Final</a:t>
                      </a:r>
                    </a:p>
                    <a:p>
                      <a:pPr marL="0" marR="0" lvl="0" indent="0" algn="l" defTabSz="914400" rtl="0" eaLnBrk="0" fontAlgn="base" latinLnBrk="0" hangingPunct="0">
                        <a:lnSpc>
                          <a:spcPct val="100000"/>
                        </a:lnSpc>
                        <a:spcBef>
                          <a:spcPct val="0"/>
                        </a:spcBef>
                        <a:spcAft>
                          <a:spcPct val="0"/>
                        </a:spcAft>
                        <a:buClrTx/>
                        <a:buSzTx/>
                        <a:buFont typeface="Arial" pitchFamily="34" charset="0"/>
                        <a:buNone/>
                        <a:tabLst/>
                      </a:pPr>
                      <a:endParaRPr kumimoji="0" lang="es-E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None/>
                        <a:tabLst/>
                      </a:pPr>
                      <a:endParaRPr kumimoji="0" lang="es-E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None/>
                        <a:tabLst/>
                        <a:defRPr/>
                      </a:pPr>
                      <a:r>
                        <a:rPr kumimoji="0" lang="es-ES" sz="1600" b="0" i="0" u="sng" strike="noStrike" cap="none" normalizeH="0" baseline="0" dirty="0" smtClean="0">
                          <a:ln>
                            <a:noFill/>
                          </a:ln>
                          <a:solidFill>
                            <a:schemeClr val="tx1"/>
                          </a:solidFill>
                          <a:effectLst/>
                          <a:latin typeface="Comic Sans MS" pitchFamily="66" charset="0"/>
                          <a:cs typeface="Times New Roman" pitchFamily="18" charset="0"/>
                        </a:rPr>
                        <a:t>EVALUACIÓN</a:t>
                      </a:r>
                    </a:p>
                    <a:p>
                      <a:pPr marL="0" marR="0" lvl="0" indent="0" algn="l" defTabSz="914400" rtl="0" eaLnBrk="0" fontAlgn="base" latinLnBrk="0" hangingPunct="0">
                        <a:lnSpc>
                          <a:spcPct val="100000"/>
                        </a:lnSpc>
                        <a:spcBef>
                          <a:spcPct val="0"/>
                        </a:spcBef>
                        <a:spcAft>
                          <a:spcPct val="0"/>
                        </a:spcAft>
                        <a:buClrTx/>
                        <a:buSzTx/>
                        <a:buFont typeface="Arial" pitchFamily="34" charset="0"/>
                        <a:buNone/>
                        <a:tabLst/>
                      </a:pPr>
                      <a:r>
                        <a:rPr kumimoji="0" lang="es-ES" sz="1600" b="0"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es-ES" sz="1100" b="0" i="0" u="none" strike="noStrike" cap="none" normalizeH="0" baseline="0" dirty="0" smtClean="0">
                        <a:ln>
                          <a:noFill/>
                        </a:ln>
                        <a:solidFill>
                          <a:schemeClr val="tx1"/>
                        </a:solidFill>
                        <a:effectLst/>
                        <a:latin typeface="Times New Roman" pitchFamily="18" charset="0"/>
                        <a:cs typeface="Times New Roman" pitchFamily="18" charset="0"/>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288" y="260350"/>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baseline="0" dirty="0" smtClean="0">
                          <a:latin typeface="Comic Sans MS" pitchFamily="66" charset="0"/>
                          <a:ea typeface="Times New Roman"/>
                          <a:cs typeface="Calibri"/>
                        </a:rPr>
                        <a:t>6º PRIMARIA</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MARZO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392191">
                <a:tc gridSpan="2">
                  <a:txBody>
                    <a:bodyPr/>
                    <a:lstStyle/>
                    <a:p>
                      <a:pPr algn="ctr">
                        <a:lnSpc>
                          <a:spcPct val="115000"/>
                        </a:lnSpc>
                        <a:spcAft>
                          <a:spcPts val="0"/>
                        </a:spcAft>
                      </a:pPr>
                      <a:r>
                        <a:rPr lang="es-ES" sz="1000" b="1" dirty="0" smtClean="0">
                          <a:latin typeface="Comic Sans MS" pitchFamily="66" charset="0"/>
                          <a:ea typeface="Times New Roman"/>
                          <a:cs typeface="Calibri"/>
                        </a:rPr>
                        <a:t>TEMA</a:t>
                      </a:r>
                      <a:r>
                        <a:rPr lang="es-ES" sz="1000" b="1" baseline="0" dirty="0" smtClean="0">
                          <a:latin typeface="Comic Sans MS" pitchFamily="66" charset="0"/>
                          <a:ea typeface="Times New Roman"/>
                          <a:cs typeface="Calibri"/>
                        </a:rPr>
                        <a:t> </a:t>
                      </a:r>
                      <a:r>
                        <a:rPr lang="es-ES" sz="1000" b="1" baseline="0" dirty="0" smtClean="0">
                          <a:latin typeface="Comic Sans MS" pitchFamily="66" charset="0"/>
                          <a:ea typeface="Times New Roman"/>
                          <a:cs typeface="Calibri"/>
                        </a:rPr>
                        <a:t>: PREPARACIÓN PRE-PASCUA</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SESIÓN:   </a:t>
                      </a:r>
                      <a:r>
                        <a:rPr lang="es-ES" sz="1000" b="1" dirty="0" smtClean="0">
                          <a:latin typeface="Comic Sans MS" pitchFamily="66" charset="0"/>
                          <a:ea typeface="Times New Roman"/>
                          <a:cs typeface="Calibri"/>
                        </a:rPr>
                        <a:t>1/1</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882433">
                <a:tc>
                  <a:txBody>
                    <a:bodyPr/>
                    <a:lstStyle/>
                    <a:p>
                      <a:pPr algn="ctr">
                        <a:lnSpc>
                          <a:spcPct val="115000"/>
                        </a:lnSpc>
                        <a:spcAft>
                          <a:spcPts val="0"/>
                        </a:spcAft>
                      </a:pPr>
                      <a:r>
                        <a:rPr lang="es-ES" sz="1000" b="1" dirty="0">
                          <a:latin typeface="Comic Sans MS" pitchFamily="66" charset="0"/>
                          <a:ea typeface="Times New Roman"/>
                          <a:cs typeface="Calibri"/>
                        </a:rPr>
                        <a:t>OBJETIVOS DE LA SESIÓN:</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gridSpan="2">
                  <a:txBody>
                    <a:bodyPr/>
                    <a:lstStyle/>
                    <a:p>
                      <a:pPr marL="685800" lvl="1" indent="-228600">
                        <a:buFont typeface="Arial" pitchFamily="34" charset="0"/>
                        <a:buChar char="•"/>
                      </a:pPr>
                      <a:r>
                        <a:rPr lang="es-ES" sz="1200" kern="1200" baseline="0" dirty="0" smtClean="0">
                          <a:solidFill>
                            <a:schemeClr val="tx1"/>
                          </a:solidFill>
                          <a:latin typeface="+mn-lt"/>
                          <a:ea typeface="+mn-ea"/>
                          <a:cs typeface="+mn-cs"/>
                        </a:rPr>
                        <a:t>EXPLICAR EN QUÉ CONSISTE LA PASCUA</a:t>
                      </a:r>
                    </a:p>
                    <a:p>
                      <a:pPr marL="685800" lvl="1" indent="-228600">
                        <a:buFont typeface="Arial" pitchFamily="34" charset="0"/>
                        <a:buChar char="•"/>
                      </a:pPr>
                      <a:r>
                        <a:rPr lang="es-ES" sz="1200" kern="1200" baseline="0" dirty="0" smtClean="0">
                          <a:solidFill>
                            <a:schemeClr val="tx1"/>
                          </a:solidFill>
                          <a:latin typeface="+mn-lt"/>
                          <a:ea typeface="+mn-ea"/>
                          <a:cs typeface="+mn-cs"/>
                        </a:rPr>
                        <a:t>ENTENDER LA IMPORTANCIA DE VIVIR ESTOS ACONTECIMIENTOS EN GRUPO</a:t>
                      </a:r>
                    </a:p>
                    <a:p>
                      <a:pPr marL="685800" lvl="1" indent="-228600">
                        <a:buFont typeface="Arial" pitchFamily="34" charset="0"/>
                        <a:buChar char="•"/>
                      </a:pPr>
                      <a:r>
                        <a:rPr lang="es-ES" sz="1200" kern="1200" baseline="0" dirty="0" smtClean="0">
                          <a:solidFill>
                            <a:schemeClr val="tx1"/>
                          </a:solidFill>
                          <a:latin typeface="+mn-lt"/>
                          <a:ea typeface="+mn-ea"/>
                          <a:cs typeface="+mn-cs"/>
                        </a:rPr>
                        <a:t>ANIMAR A LOS NIÑOS A COMPARTIR ESTA EXPERIENCIA</a:t>
                      </a:r>
                      <a:endParaRPr lang="es-ES" sz="1200" kern="1200" dirty="0" smtClean="0">
                        <a:solidFill>
                          <a:schemeClr val="tx1"/>
                        </a:solidFill>
                        <a:latin typeface="+mn-lt"/>
                        <a:ea typeface="+mn-ea"/>
                        <a:cs typeface="+mn-cs"/>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r>
              <a:tr h="280644">
                <a:tc gridSpan="3">
                  <a:txBody>
                    <a:bodyPr/>
                    <a:lstStyle/>
                    <a:p>
                      <a:pPr>
                        <a:lnSpc>
                          <a:spcPct val="115000"/>
                        </a:lnSpc>
                        <a:spcAft>
                          <a:spcPts val="0"/>
                        </a:spcAft>
                      </a:pPr>
                      <a:r>
                        <a:rPr lang="es-ES" sz="1000" b="1" dirty="0" smtClean="0">
                          <a:latin typeface="Comic Sans MS" pitchFamily="66" charset="0"/>
                          <a:ea typeface="Times New Roman"/>
                          <a:cs typeface="Calibri"/>
                        </a:rPr>
                        <a:t>MATERIALES: </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s-ES" sz="1000" b="1" dirty="0" smtClean="0">
                          <a:latin typeface="Comic Sans MS" pitchFamily="66" charset="0"/>
                          <a:ea typeface="Times New Roman"/>
                          <a:cs typeface="Calibri"/>
                        </a:rPr>
                        <a:t>¿CÓMO LO VAMOS A REALIZAR?</a:t>
                      </a:r>
                      <a:endParaRPr lang="es-ES" sz="1000" dirty="0" smtClean="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r h="4118017">
                <a:tc gridSpan="3">
                  <a:txBody>
                    <a:bodyPr/>
                    <a:lstStyle/>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8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a:t>
                      </a: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Información General de la pascua.</a:t>
                      </a:r>
                    </a:p>
                    <a:p>
                      <a:pPr marL="0" marR="0" lvl="0" indent="0" algn="l" defTabSz="914400" rtl="0" eaLnBrk="0" fontAlgn="base" latinLnBrk="0" hangingPunct="0">
                        <a:lnSpc>
                          <a:spcPct val="100000"/>
                        </a:lnSpc>
                        <a:spcBef>
                          <a:spcPct val="0"/>
                        </a:spcBef>
                        <a:spcAft>
                          <a:spcPct val="0"/>
                        </a:spcAft>
                        <a:buClrTx/>
                        <a:buSzTx/>
                        <a:buFont typeface="Symbol" pitchFamily="18" charset="2"/>
                        <a:buNone/>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a:t>
                      </a: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Preparar lo que nos toque. </a:t>
                      </a:r>
                    </a:p>
                    <a:p>
                      <a:pPr marL="0" marR="0" lvl="0" indent="0" algn="l" defTabSz="914400" rtl="0" eaLnBrk="0" fontAlgn="base" latinLnBrk="0" hangingPunct="0">
                        <a:lnSpc>
                          <a:spcPct val="100000"/>
                        </a:lnSpc>
                        <a:spcBef>
                          <a:spcPct val="0"/>
                        </a:spcBef>
                        <a:spcAft>
                          <a:spcPct val="0"/>
                        </a:spcAft>
                        <a:buClrTx/>
                        <a:buSzTx/>
                        <a:buFont typeface="Symbol" pitchFamily="18" charset="2"/>
                        <a:buNone/>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Hacer una pequeña reflexión sobre que el la Pascua, porque la celebramos. (podemos contar algo o leer alguna lectura bíblica de la cena de pascua). </a:t>
                      </a:r>
                    </a:p>
                    <a:p>
                      <a:pPr marL="0" marR="0" lvl="0" indent="0" algn="l" defTabSz="914400" rtl="0" eaLnBrk="0" fontAlgn="base" latinLnBrk="0" hangingPunct="0">
                        <a:lnSpc>
                          <a:spcPct val="100000"/>
                        </a:lnSpc>
                        <a:spcBef>
                          <a:spcPct val="0"/>
                        </a:spcBef>
                        <a:spcAft>
                          <a:spcPct val="0"/>
                        </a:spcAft>
                        <a:buClrTx/>
                        <a:buSzTx/>
                        <a:buFont typeface="Symbol" pitchFamily="18" charset="2"/>
                        <a:buNone/>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Oración Final. </a:t>
                      </a:r>
                    </a:p>
                    <a:p>
                      <a:pPr marL="0" marR="0" lvl="0" indent="0" algn="l" defTabSz="914400" rtl="0" eaLnBrk="0" fontAlgn="base" latinLnBrk="0" hangingPunct="0">
                        <a:lnSpc>
                          <a:spcPct val="100000"/>
                        </a:lnSpc>
                        <a:spcBef>
                          <a:spcPct val="0"/>
                        </a:spcBef>
                        <a:spcAft>
                          <a:spcPct val="0"/>
                        </a:spcAft>
                        <a:buClrTx/>
                        <a:buSzTx/>
                        <a:buFont typeface="Arial" pitchFamily="34" charset="0"/>
                        <a:buNone/>
                        <a:tabLst/>
                      </a:pPr>
                      <a:endParaRPr kumimoji="0" lang="es-E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None/>
                        <a:tabLst/>
                      </a:pPr>
                      <a:endParaRPr kumimoji="0" lang="es-E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None/>
                        <a:tabLst/>
                        <a:defRPr/>
                      </a:pPr>
                      <a:r>
                        <a:rPr kumimoji="0" lang="es-ES" sz="1600" b="0" i="0" u="sng" strike="noStrike" cap="none" normalizeH="0" baseline="0" dirty="0" smtClean="0">
                          <a:ln>
                            <a:noFill/>
                          </a:ln>
                          <a:solidFill>
                            <a:schemeClr val="tx1"/>
                          </a:solidFill>
                          <a:effectLst/>
                          <a:latin typeface="Comic Sans MS" pitchFamily="66" charset="0"/>
                          <a:cs typeface="Times New Roman" pitchFamily="18" charset="0"/>
                        </a:rPr>
                        <a:t>EVALUACIÓN</a:t>
                      </a:r>
                    </a:p>
                    <a:p>
                      <a:pPr marL="0" marR="0" lvl="0" indent="0" algn="l" defTabSz="914400" rtl="0" eaLnBrk="0" fontAlgn="base" latinLnBrk="0" hangingPunct="0">
                        <a:lnSpc>
                          <a:spcPct val="100000"/>
                        </a:lnSpc>
                        <a:spcBef>
                          <a:spcPct val="0"/>
                        </a:spcBef>
                        <a:spcAft>
                          <a:spcPct val="0"/>
                        </a:spcAft>
                        <a:buClrTx/>
                        <a:buSzTx/>
                        <a:buFont typeface="Arial" pitchFamily="34" charset="0"/>
                        <a:buNone/>
                        <a:tabLst/>
                      </a:pPr>
                      <a:r>
                        <a:rPr kumimoji="0" lang="es-ES" sz="1600" b="0"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es-ES" sz="1100" b="0" i="0" u="none" strike="noStrike" cap="none" normalizeH="0" baseline="0" dirty="0" smtClean="0">
                        <a:ln>
                          <a:noFill/>
                        </a:ln>
                        <a:solidFill>
                          <a:schemeClr val="tx1"/>
                        </a:solidFill>
                        <a:effectLst/>
                        <a:latin typeface="Times New Roman" pitchFamily="18" charset="0"/>
                        <a:cs typeface="Times New Roman" pitchFamily="18" charset="0"/>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288" y="260350"/>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baseline="0" dirty="0" smtClean="0">
                          <a:latin typeface="Comic Sans MS" pitchFamily="66" charset="0"/>
                          <a:ea typeface="Times New Roman"/>
                          <a:cs typeface="Calibri"/>
                        </a:rPr>
                        <a:t>6º PRIMARIA</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a:t>
                      </a:r>
                      <a:r>
                        <a:rPr lang="es-ES" sz="1000" b="1" baseline="0" dirty="0" smtClean="0">
                          <a:latin typeface="Comic Sans MS" pitchFamily="66" charset="0"/>
                          <a:ea typeface="Times New Roman"/>
                          <a:cs typeface="Calibri"/>
                        </a:rPr>
                        <a:t>ABRIL</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392191">
                <a:tc gridSpan="2">
                  <a:txBody>
                    <a:bodyPr/>
                    <a:lstStyle/>
                    <a:p>
                      <a:pPr algn="ctr">
                        <a:lnSpc>
                          <a:spcPct val="115000"/>
                        </a:lnSpc>
                        <a:spcAft>
                          <a:spcPts val="0"/>
                        </a:spcAft>
                      </a:pPr>
                      <a:r>
                        <a:rPr lang="es-ES" sz="1000" b="1" dirty="0" smtClean="0">
                          <a:latin typeface="Comic Sans MS" pitchFamily="66" charset="0"/>
                          <a:ea typeface="Times New Roman"/>
                          <a:cs typeface="Calibri"/>
                        </a:rPr>
                        <a:t>TEMA</a:t>
                      </a:r>
                      <a:r>
                        <a:rPr lang="es-ES" sz="1000" b="1" baseline="0" dirty="0" smtClean="0">
                          <a:latin typeface="Comic Sans MS" pitchFamily="66" charset="0"/>
                          <a:ea typeface="Times New Roman"/>
                          <a:cs typeface="Calibri"/>
                        </a:rPr>
                        <a:t> </a:t>
                      </a:r>
                      <a:r>
                        <a:rPr lang="es-ES" sz="1000" b="1" baseline="0" dirty="0" smtClean="0">
                          <a:latin typeface="Comic Sans MS" pitchFamily="66" charset="0"/>
                          <a:ea typeface="Times New Roman"/>
                          <a:cs typeface="Calibri"/>
                        </a:rPr>
                        <a:t>: JONÁS</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SESIÓN:   </a:t>
                      </a:r>
                      <a:r>
                        <a:rPr lang="es-ES" sz="1000" b="1" dirty="0" smtClean="0">
                          <a:latin typeface="Comic Sans MS" pitchFamily="66" charset="0"/>
                          <a:ea typeface="Times New Roman"/>
                          <a:cs typeface="Calibri"/>
                        </a:rPr>
                        <a:t>1/3</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882433">
                <a:tc>
                  <a:txBody>
                    <a:bodyPr/>
                    <a:lstStyle/>
                    <a:p>
                      <a:pPr algn="ctr">
                        <a:lnSpc>
                          <a:spcPct val="115000"/>
                        </a:lnSpc>
                        <a:spcAft>
                          <a:spcPts val="0"/>
                        </a:spcAft>
                      </a:pPr>
                      <a:r>
                        <a:rPr lang="es-ES" sz="1000" b="1" dirty="0">
                          <a:latin typeface="Comic Sans MS" pitchFamily="66" charset="0"/>
                          <a:ea typeface="Times New Roman"/>
                          <a:cs typeface="Calibri"/>
                        </a:rPr>
                        <a:t>OBJETIVOS DE LA SESIÓN:</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gridSpan="2">
                  <a:txBody>
                    <a:bodyPr/>
                    <a:lstStyle/>
                    <a:p>
                      <a:pPr marL="685800" lvl="1" indent="-228600">
                        <a:buFont typeface="Arial" pitchFamily="34" charset="0"/>
                        <a:buChar char="•"/>
                      </a:pPr>
                      <a:r>
                        <a:rPr lang="es-ES" sz="1200" kern="1200" baseline="0" dirty="0" smtClean="0">
                          <a:solidFill>
                            <a:schemeClr val="tx1"/>
                          </a:solidFill>
                          <a:latin typeface="+mn-lt"/>
                          <a:ea typeface="+mn-ea"/>
                          <a:cs typeface="+mn-cs"/>
                        </a:rPr>
                        <a:t>OBEDIENCIA</a:t>
                      </a:r>
                    </a:p>
                    <a:p>
                      <a:pPr marL="685800" lvl="1" indent="-228600">
                        <a:buFont typeface="Arial" pitchFamily="34" charset="0"/>
                        <a:buChar char="•"/>
                      </a:pPr>
                      <a:r>
                        <a:rPr lang="es-ES" sz="1200" kern="1200" baseline="0" dirty="0" smtClean="0">
                          <a:solidFill>
                            <a:schemeClr val="tx1"/>
                          </a:solidFill>
                          <a:latin typeface="+mn-lt"/>
                          <a:ea typeface="+mn-ea"/>
                          <a:cs typeface="+mn-cs"/>
                        </a:rPr>
                        <a:t>MIS PLANES NO SON VUESTROS PLANES</a:t>
                      </a:r>
                      <a:endParaRPr lang="es-ES" sz="1200" kern="1200" dirty="0" smtClean="0">
                        <a:solidFill>
                          <a:schemeClr val="tx1"/>
                        </a:solidFill>
                        <a:latin typeface="+mn-lt"/>
                        <a:ea typeface="+mn-ea"/>
                        <a:cs typeface="+mn-cs"/>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r>
              <a:tr h="280644">
                <a:tc gridSpan="3">
                  <a:txBody>
                    <a:bodyPr/>
                    <a:lstStyle/>
                    <a:p>
                      <a:pPr>
                        <a:lnSpc>
                          <a:spcPct val="115000"/>
                        </a:lnSpc>
                        <a:spcAft>
                          <a:spcPts val="0"/>
                        </a:spcAft>
                      </a:pPr>
                      <a:r>
                        <a:rPr lang="es-ES" sz="1000" b="1" dirty="0" smtClean="0">
                          <a:latin typeface="Comic Sans MS" pitchFamily="66" charset="0"/>
                          <a:ea typeface="Times New Roman"/>
                          <a:cs typeface="Calibri"/>
                        </a:rPr>
                        <a:t>MATERIALES: </a:t>
                      </a:r>
                      <a:r>
                        <a:rPr lang="es-ES" sz="1000" b="1" dirty="0" smtClean="0">
                          <a:latin typeface="Comic Sans MS" pitchFamily="66" charset="0"/>
                          <a:ea typeface="Times New Roman"/>
                          <a:cs typeface="Calibri"/>
                        </a:rPr>
                        <a:t>Fragmento de</a:t>
                      </a:r>
                      <a:r>
                        <a:rPr lang="es-ES" sz="1000" b="1" baseline="0" dirty="0" smtClean="0">
                          <a:latin typeface="Comic Sans MS" pitchFamily="66" charset="0"/>
                          <a:ea typeface="Times New Roman"/>
                          <a:cs typeface="Calibri"/>
                        </a:rPr>
                        <a:t> la película de Pinocho y Biblia</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s-ES" sz="1000" b="1" dirty="0" smtClean="0">
                          <a:latin typeface="Comic Sans MS" pitchFamily="66" charset="0"/>
                          <a:ea typeface="Times New Roman"/>
                          <a:cs typeface="Calibri"/>
                        </a:rPr>
                        <a:t>¿CÓMO LO VAMOS A REALIZAR?</a:t>
                      </a:r>
                      <a:endParaRPr lang="es-ES" sz="1000" dirty="0" smtClean="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r h="4118017">
                <a:tc gridSpan="3">
                  <a:txBody>
                    <a:bodyPr/>
                    <a:lstStyle/>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6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   Fragmento de la película de Pinocho. ( cuando se lo come la ballena) no mas de 20 </a:t>
                      </a:r>
                      <a:r>
                        <a:rPr kumimoji="0" lang="es-ES" sz="1600" b="0" i="0" u="none" strike="noStrike" cap="none" normalizeH="0" baseline="0" dirty="0" err="1" smtClean="0">
                          <a:ln>
                            <a:noFill/>
                          </a:ln>
                          <a:solidFill>
                            <a:schemeClr val="tx1"/>
                          </a:solidFill>
                          <a:effectLst/>
                          <a:latin typeface="Comic Sans MS" pitchFamily="66" charset="0"/>
                          <a:cs typeface="Times New Roman" pitchFamily="18" charset="0"/>
                        </a:rPr>
                        <a:t>mnt</a:t>
                      </a:r>
                      <a:endParaRPr kumimoji="0" lang="es-ES" sz="16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 </a:t>
                      </a: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   Preguntas sobre la película: </a:t>
                      </a:r>
                    </a:p>
                    <a:p>
                      <a:pPr marL="914400" marR="0" lvl="2"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     ¿Que le ocurre a pinocho por no obedecer? </a:t>
                      </a:r>
                    </a:p>
                    <a:p>
                      <a:pPr marL="914400" marR="0" lvl="2"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     ¿Hemos estado en una situación parecida alguna vez? Cuéntala. </a:t>
                      </a:r>
                    </a:p>
                    <a:p>
                      <a:pPr marL="914400" marR="0" lvl="2"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    ¿Por qué actúo así? </a:t>
                      </a:r>
                    </a:p>
                    <a:p>
                      <a:pPr marL="914400" marR="0" lvl="2" indent="0" algn="l" defTabSz="914400" rtl="0" eaLnBrk="0" fontAlgn="base" latinLnBrk="0" hangingPunct="0">
                        <a:lnSpc>
                          <a:spcPct val="100000"/>
                        </a:lnSpc>
                        <a:spcBef>
                          <a:spcPct val="0"/>
                        </a:spcBef>
                        <a:spcAft>
                          <a:spcPct val="0"/>
                        </a:spcAft>
                        <a:buClrTx/>
                        <a:buSzTx/>
                        <a:buFont typeface="Arial" pitchFamily="34" charset="0"/>
                        <a:buNone/>
                        <a:tabLst/>
                      </a:pPr>
                      <a:endParaRPr kumimoji="0" lang="es-ES" sz="16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   Leer lectura Biblia de Jonás: Jonás 2,1-7</a:t>
                      </a:r>
                    </a:p>
                    <a:p>
                      <a:pPr marL="0" marR="0" lvl="0" indent="0" algn="l" defTabSz="914400" rtl="0" eaLnBrk="0" fontAlgn="base" latinLnBrk="0" hangingPunct="0">
                        <a:lnSpc>
                          <a:spcPct val="100000"/>
                        </a:lnSpc>
                        <a:spcBef>
                          <a:spcPct val="0"/>
                        </a:spcBef>
                        <a:spcAft>
                          <a:spcPct val="0"/>
                        </a:spcAft>
                        <a:buClrTx/>
                        <a:buSzTx/>
                        <a:buFont typeface="Arial" pitchFamily="34" charset="0"/>
                        <a:buNone/>
                        <a:tabLst/>
                      </a:pPr>
                      <a:endParaRPr kumimoji="0" lang="es-ES" sz="16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   Oración Final. </a:t>
                      </a:r>
                    </a:p>
                    <a:p>
                      <a:pPr marL="0" marR="0" lvl="0" indent="0" algn="l" defTabSz="914400" rtl="0" eaLnBrk="0" fontAlgn="base" latinLnBrk="0" hangingPunct="0">
                        <a:lnSpc>
                          <a:spcPct val="100000"/>
                        </a:lnSpc>
                        <a:spcBef>
                          <a:spcPct val="0"/>
                        </a:spcBef>
                        <a:spcAft>
                          <a:spcPct val="0"/>
                        </a:spcAft>
                        <a:buClrTx/>
                        <a:buSzTx/>
                        <a:buFont typeface="Arial" pitchFamily="34" charset="0"/>
                        <a:buNone/>
                        <a:tabLst/>
                      </a:pPr>
                      <a:endParaRPr kumimoji="0" lang="es-E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None/>
                        <a:tabLst/>
                      </a:pPr>
                      <a:endParaRPr kumimoji="0" lang="es-E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None/>
                        <a:tabLst/>
                        <a:defRPr/>
                      </a:pPr>
                      <a:r>
                        <a:rPr kumimoji="0" lang="es-ES" sz="1600" b="0" i="0" u="sng" strike="noStrike" cap="none" normalizeH="0" baseline="0" dirty="0" smtClean="0">
                          <a:ln>
                            <a:noFill/>
                          </a:ln>
                          <a:solidFill>
                            <a:schemeClr val="tx1"/>
                          </a:solidFill>
                          <a:effectLst/>
                          <a:latin typeface="Comic Sans MS" pitchFamily="66" charset="0"/>
                          <a:cs typeface="Times New Roman" pitchFamily="18" charset="0"/>
                        </a:rPr>
                        <a:t>EVALUACIÓN</a:t>
                      </a:r>
                    </a:p>
                    <a:p>
                      <a:pPr marL="0" marR="0" lvl="0" indent="0" algn="l" defTabSz="914400" rtl="0" eaLnBrk="0" fontAlgn="base" latinLnBrk="0" hangingPunct="0">
                        <a:lnSpc>
                          <a:spcPct val="100000"/>
                        </a:lnSpc>
                        <a:spcBef>
                          <a:spcPct val="0"/>
                        </a:spcBef>
                        <a:spcAft>
                          <a:spcPct val="0"/>
                        </a:spcAft>
                        <a:buClrTx/>
                        <a:buSzTx/>
                        <a:buFont typeface="Arial" pitchFamily="34" charset="0"/>
                        <a:buNone/>
                        <a:tabLst/>
                      </a:pPr>
                      <a:r>
                        <a:rPr kumimoji="0" lang="es-ES" sz="1600" b="0"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es-ES" sz="1100" b="0" i="0" u="none" strike="noStrike" cap="none" normalizeH="0" baseline="0" dirty="0" smtClean="0">
                        <a:ln>
                          <a:noFill/>
                        </a:ln>
                        <a:solidFill>
                          <a:schemeClr val="tx1"/>
                        </a:solidFill>
                        <a:effectLst/>
                        <a:latin typeface="Times New Roman" pitchFamily="18" charset="0"/>
                        <a:cs typeface="Times New Roman" pitchFamily="18" charset="0"/>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288" y="260350"/>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baseline="0" dirty="0" smtClean="0">
                          <a:latin typeface="Comic Sans MS" pitchFamily="66" charset="0"/>
                          <a:ea typeface="Times New Roman"/>
                          <a:cs typeface="Calibri"/>
                        </a:rPr>
                        <a:t> 6º PRIMARIA</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OCTUBRE</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392191">
                <a:tc gridSpan="2">
                  <a:txBody>
                    <a:bodyPr/>
                    <a:lstStyle/>
                    <a:p>
                      <a:pPr algn="ctr">
                        <a:lnSpc>
                          <a:spcPct val="115000"/>
                        </a:lnSpc>
                        <a:spcAft>
                          <a:spcPts val="0"/>
                        </a:spcAft>
                      </a:pPr>
                      <a:r>
                        <a:rPr lang="es-ES" sz="1000" b="1" dirty="0" smtClean="0">
                          <a:latin typeface="Comic Sans MS" pitchFamily="66" charset="0"/>
                          <a:ea typeface="Times New Roman"/>
                          <a:cs typeface="Calibri"/>
                        </a:rPr>
                        <a:t>TEMA 1: SAMUEL</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a:latin typeface="Comic Sans MS" pitchFamily="66" charset="0"/>
                          <a:ea typeface="Times New Roman"/>
                          <a:cs typeface="Calibri"/>
                        </a:rPr>
                        <a:t>SESIÓN:    </a:t>
                      </a:r>
                      <a:r>
                        <a:rPr lang="es-ES" sz="1000" b="1" dirty="0" smtClean="0">
                          <a:latin typeface="Comic Sans MS" pitchFamily="66" charset="0"/>
                          <a:ea typeface="Times New Roman"/>
                          <a:cs typeface="Calibri"/>
                        </a:rPr>
                        <a:t>2/3 </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882433">
                <a:tc>
                  <a:txBody>
                    <a:bodyPr/>
                    <a:lstStyle/>
                    <a:p>
                      <a:pPr algn="ctr">
                        <a:lnSpc>
                          <a:spcPct val="115000"/>
                        </a:lnSpc>
                        <a:spcAft>
                          <a:spcPts val="0"/>
                        </a:spcAft>
                      </a:pPr>
                      <a:r>
                        <a:rPr lang="es-ES" sz="1000" b="1" cap="all" dirty="0">
                          <a:latin typeface="Comic Sans MS" pitchFamily="66" charset="0"/>
                          <a:ea typeface="Times New Roman"/>
                          <a:cs typeface="Calibri"/>
                        </a:rPr>
                        <a:t>OBJETIVOS DE LA SESIÓN:</a:t>
                      </a:r>
                      <a:endParaRPr lang="es-ES" sz="1000" b="1" cap="all"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gridSpan="2">
                  <a:txBody>
                    <a:bodyPr/>
                    <a:lstStyle/>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es-ES" sz="1000" b="1" i="0" u="none" strike="noStrike" cap="all" normalizeH="0" baseline="0" dirty="0" smtClean="0">
                          <a:ln>
                            <a:noFill/>
                          </a:ln>
                          <a:solidFill>
                            <a:schemeClr val="tx1"/>
                          </a:solidFill>
                          <a:effectLst/>
                          <a:latin typeface="Comic Sans MS" pitchFamily="66" charset="0"/>
                          <a:cs typeface="Times New Roman" pitchFamily="18" charset="0"/>
                        </a:rPr>
                        <a:t>     Dificultad como la de Samuel para identificar quien habla.  </a:t>
                      </a: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es-ES" sz="1000" b="1" i="0" u="none" strike="noStrike" cap="all" normalizeH="0" baseline="0" dirty="0" smtClean="0">
                          <a:ln>
                            <a:noFill/>
                          </a:ln>
                          <a:solidFill>
                            <a:schemeClr val="tx1"/>
                          </a:solidFill>
                          <a:effectLst/>
                          <a:latin typeface="Comic Sans MS" pitchFamily="66" charset="0"/>
                          <a:cs typeface="Times New Roman" pitchFamily="18" charset="0"/>
                        </a:rPr>
                        <a:t>     Conocer desde la Biblia la Historia de Samuel. </a:t>
                      </a: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es-ES" sz="1000" b="1" i="0" u="none" strike="noStrike" cap="all" normalizeH="0" baseline="0" dirty="0" smtClean="0">
                          <a:ln>
                            <a:noFill/>
                          </a:ln>
                          <a:solidFill>
                            <a:schemeClr val="tx1"/>
                          </a:solidFill>
                          <a:effectLst/>
                          <a:latin typeface="Comic Sans MS" pitchFamily="66" charset="0"/>
                          <a:cs typeface="Times New Roman" pitchFamily="18" charset="0"/>
                        </a:rPr>
                        <a:t>     Como nos sentimos al no identificar  quien nos llama.</a:t>
                      </a:r>
                    </a:p>
                    <a:p>
                      <a:pPr marL="342900" lvl="0" indent="-342900">
                        <a:lnSpc>
                          <a:spcPct val="115000"/>
                        </a:lnSpc>
                        <a:spcAft>
                          <a:spcPts val="0"/>
                        </a:spcAft>
                        <a:buFont typeface="Symbol"/>
                        <a:buChar char=""/>
                        <a:tabLst>
                          <a:tab pos="1143000" algn="l"/>
                        </a:tabLst>
                      </a:pPr>
                      <a:r>
                        <a:rPr lang="es-ES" sz="1000" b="1" cap="all" dirty="0" smtClean="0">
                          <a:latin typeface="Comic Sans MS" pitchFamily="66" charset="0"/>
                          <a:ea typeface="Times New Roman"/>
                          <a:cs typeface="Times New Roman"/>
                        </a:rPr>
                        <a:t>VALORES DE SAMUEL: ESCUCHA A DIOS, DISPONIBILIDAD Y SER PROFETA HOY</a:t>
                      </a:r>
                      <a:endParaRPr lang="es-ES" sz="1000" b="1" cap="all" dirty="0">
                        <a:latin typeface="Comic Sans MS" pitchFamily="66" charset="0"/>
                        <a:ea typeface="Times New Roman"/>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r>
              <a:tr h="280644">
                <a:tc gridSpan="3">
                  <a:txBody>
                    <a:bodyPr/>
                    <a:lstStyle/>
                    <a:p>
                      <a:pPr>
                        <a:lnSpc>
                          <a:spcPct val="115000"/>
                        </a:lnSpc>
                        <a:spcAft>
                          <a:spcPts val="0"/>
                        </a:spcAft>
                      </a:pPr>
                      <a:r>
                        <a:rPr lang="es-ES" sz="1000" b="1" dirty="0">
                          <a:latin typeface="Comic Sans MS" pitchFamily="66" charset="0"/>
                          <a:ea typeface="Times New Roman"/>
                          <a:cs typeface="Calibri"/>
                        </a:rPr>
                        <a:t>MATERIALES</a:t>
                      </a:r>
                      <a:r>
                        <a:rPr lang="es-ES" sz="1000" b="1" dirty="0" smtClean="0">
                          <a:latin typeface="Comic Sans MS" pitchFamily="66" charset="0"/>
                          <a:ea typeface="Times New Roman"/>
                          <a:cs typeface="Calibri"/>
                        </a:rPr>
                        <a:t>: </a:t>
                      </a:r>
                      <a:r>
                        <a:rPr kumimoji="0" lang="es-ES" sz="1000" b="0" i="0" u="none" strike="noStrike" cap="none" normalizeH="0" baseline="0" dirty="0" smtClean="0">
                          <a:ln>
                            <a:noFill/>
                          </a:ln>
                          <a:solidFill>
                            <a:schemeClr val="tx1"/>
                          </a:solidFill>
                          <a:effectLst/>
                          <a:latin typeface="Comic Sans MS" pitchFamily="66" charset="0"/>
                          <a:cs typeface="Times New Roman" pitchFamily="18" charset="0"/>
                        </a:rPr>
                        <a:t>BIBLIA</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r h="4118017">
                <a:tc gridSpan="3">
                  <a:txBody>
                    <a:bodyPr/>
                    <a:lstStyle/>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Oración Inicial.</a:t>
                      </a:r>
                    </a:p>
                    <a:p>
                      <a:pPr marL="0" marR="0" lvl="0" indent="0" algn="l" defTabSz="914400" rtl="0" eaLnBrk="0" fontAlgn="base" latinLnBrk="0" hangingPunct="0">
                        <a:lnSpc>
                          <a:spcPct val="100000"/>
                        </a:lnSpc>
                        <a:spcBef>
                          <a:spcPct val="0"/>
                        </a:spcBef>
                        <a:spcAft>
                          <a:spcPct val="0"/>
                        </a:spcAft>
                        <a:buClrTx/>
                        <a:buSzTx/>
                        <a:buFont typeface="Symbol" pitchFamily="18" charset="2"/>
                        <a:buNone/>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Lectura de 1 Samuel 3. 1-10</a:t>
                      </a: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Juego: Niño con los ojos vendados, debe identificar  la voz del catequista entre el ruido de los niños…  ( ANEXO FOTOCOPIAS SOBRE SAMUEL)</a:t>
                      </a: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Symbol" pitchFamily="18" charset="2"/>
                        <a:buNone/>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Se puede repetir varias veces como se quiera haciendo de los dos personajes ( el que escucha y el que grita) </a:t>
                      </a:r>
                    </a:p>
                    <a:p>
                      <a:pPr marL="0" marR="0" lvl="0" indent="0" algn="l" defTabSz="914400" rtl="0" eaLnBrk="0" fontAlgn="base" latinLnBrk="0" hangingPunct="0">
                        <a:lnSpc>
                          <a:spcPct val="100000"/>
                        </a:lnSpc>
                        <a:spcBef>
                          <a:spcPct val="0"/>
                        </a:spcBef>
                        <a:spcAft>
                          <a:spcPct val="0"/>
                        </a:spcAft>
                        <a:buClrTx/>
                        <a:buSzTx/>
                        <a:buFont typeface="Symbol" pitchFamily="18" charset="2"/>
                        <a:buNone/>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Preguntas sobre la dinámica. </a:t>
                      </a:r>
                    </a:p>
                    <a:p>
                      <a:pPr marL="0" marR="0" lvl="0" indent="0" algn="l" defTabSz="914400" rtl="0" eaLnBrk="0" fontAlgn="base" latinLnBrk="0" hangingPunct="0">
                        <a:lnSpc>
                          <a:spcPct val="100000"/>
                        </a:lnSpc>
                        <a:spcBef>
                          <a:spcPct val="0"/>
                        </a:spcBef>
                        <a:spcAft>
                          <a:spcPct val="0"/>
                        </a:spcAft>
                        <a:buClrTx/>
                        <a:buSzTx/>
                        <a:buFont typeface="Symbol" pitchFamily="18" charset="2"/>
                        <a:buNone/>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Oración Final.</a:t>
                      </a: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defRPr/>
                      </a:pPr>
                      <a:r>
                        <a:rPr kumimoji="0" lang="es-ES" sz="1400" b="0" i="0" u="sng" strike="noStrike" cap="none" normalizeH="0" baseline="0" dirty="0" smtClean="0">
                          <a:ln>
                            <a:noFill/>
                          </a:ln>
                          <a:solidFill>
                            <a:schemeClr val="tx1"/>
                          </a:solidFill>
                          <a:effectLst/>
                          <a:latin typeface="Comic Sans MS" pitchFamily="66" charset="0"/>
                          <a:cs typeface="Times New Roman" pitchFamily="18" charset="0"/>
                        </a:rPr>
                        <a:t> EVALUACIÓN</a:t>
                      </a:r>
                    </a:p>
                    <a:p>
                      <a:pPr marL="0" marR="0" lvl="0" indent="0" algn="l" defTabSz="914400" rtl="0" eaLnBrk="0" fontAlgn="base" latinLnBrk="0" hangingPunct="0">
                        <a:lnSpc>
                          <a:spcPct val="100000"/>
                        </a:lnSpc>
                        <a:spcBef>
                          <a:spcPct val="0"/>
                        </a:spcBef>
                        <a:spcAft>
                          <a:spcPct val="0"/>
                        </a:spcAft>
                        <a:buClrTx/>
                        <a:buSzTx/>
                        <a:buFont typeface="Symbol" pitchFamily="18" charset="2"/>
                        <a:buNone/>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288" y="260350"/>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baseline="0" dirty="0" smtClean="0">
                          <a:latin typeface="Comic Sans MS" pitchFamily="66" charset="0"/>
                          <a:ea typeface="Times New Roman"/>
                          <a:cs typeface="Calibri"/>
                        </a:rPr>
                        <a:t>6º PRIMARIA</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a:t>
                      </a:r>
                      <a:r>
                        <a:rPr lang="es-ES" sz="1000" b="1" baseline="0" dirty="0" smtClean="0">
                          <a:latin typeface="Comic Sans MS" pitchFamily="66" charset="0"/>
                          <a:ea typeface="Times New Roman"/>
                          <a:cs typeface="Calibri"/>
                        </a:rPr>
                        <a:t>ABRIL</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392191">
                <a:tc gridSpan="2">
                  <a:txBody>
                    <a:bodyPr/>
                    <a:lstStyle/>
                    <a:p>
                      <a:pPr algn="ctr">
                        <a:lnSpc>
                          <a:spcPct val="115000"/>
                        </a:lnSpc>
                        <a:spcAft>
                          <a:spcPts val="0"/>
                        </a:spcAft>
                      </a:pPr>
                      <a:r>
                        <a:rPr lang="es-ES" sz="1000" b="1" dirty="0" smtClean="0">
                          <a:latin typeface="Comic Sans MS" pitchFamily="66" charset="0"/>
                          <a:ea typeface="Times New Roman"/>
                          <a:cs typeface="Calibri"/>
                        </a:rPr>
                        <a:t>TEMA</a:t>
                      </a:r>
                      <a:r>
                        <a:rPr lang="es-ES" sz="1000" b="1" baseline="0" dirty="0" smtClean="0">
                          <a:latin typeface="Comic Sans MS" pitchFamily="66" charset="0"/>
                          <a:ea typeface="Times New Roman"/>
                          <a:cs typeface="Calibri"/>
                        </a:rPr>
                        <a:t> </a:t>
                      </a:r>
                      <a:r>
                        <a:rPr lang="es-ES" sz="1000" b="1" baseline="0" dirty="0" smtClean="0">
                          <a:latin typeface="Comic Sans MS" pitchFamily="66" charset="0"/>
                          <a:ea typeface="Times New Roman"/>
                          <a:cs typeface="Calibri"/>
                        </a:rPr>
                        <a:t>: JONÁS</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SESIÓN:   </a:t>
                      </a:r>
                      <a:r>
                        <a:rPr lang="es-ES" sz="1000" b="1" dirty="0" smtClean="0">
                          <a:latin typeface="Comic Sans MS" pitchFamily="66" charset="0"/>
                          <a:ea typeface="Times New Roman"/>
                          <a:cs typeface="Calibri"/>
                        </a:rPr>
                        <a:t>2/3</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882433">
                <a:tc>
                  <a:txBody>
                    <a:bodyPr/>
                    <a:lstStyle/>
                    <a:p>
                      <a:pPr algn="ctr">
                        <a:lnSpc>
                          <a:spcPct val="115000"/>
                        </a:lnSpc>
                        <a:spcAft>
                          <a:spcPts val="0"/>
                        </a:spcAft>
                      </a:pPr>
                      <a:r>
                        <a:rPr lang="es-ES" sz="1000" b="1" dirty="0">
                          <a:latin typeface="Comic Sans MS" pitchFamily="66" charset="0"/>
                          <a:ea typeface="Times New Roman"/>
                          <a:cs typeface="Calibri"/>
                        </a:rPr>
                        <a:t>OBJETIVOS DE LA SESIÓN:</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gridSpan="2">
                  <a:txBody>
                    <a:bodyPr/>
                    <a:lstStyle/>
                    <a:p>
                      <a:pPr marL="685800" lvl="1" indent="-228600">
                        <a:buFont typeface="Arial" pitchFamily="34" charset="0"/>
                        <a:buChar char="•"/>
                      </a:pPr>
                      <a:r>
                        <a:rPr lang="es-ES" sz="1200" kern="1200" baseline="0" dirty="0" smtClean="0">
                          <a:solidFill>
                            <a:schemeClr val="tx1"/>
                          </a:solidFill>
                          <a:latin typeface="+mn-lt"/>
                          <a:ea typeface="+mn-ea"/>
                          <a:cs typeface="+mn-cs"/>
                        </a:rPr>
                        <a:t>OBEDIENCIA</a:t>
                      </a:r>
                    </a:p>
                    <a:p>
                      <a:pPr marL="685800" lvl="1" indent="-228600">
                        <a:buFont typeface="Arial" pitchFamily="34" charset="0"/>
                        <a:buChar char="•"/>
                      </a:pPr>
                      <a:r>
                        <a:rPr lang="es-ES" sz="1200" kern="1200" baseline="0" dirty="0" smtClean="0">
                          <a:solidFill>
                            <a:schemeClr val="tx1"/>
                          </a:solidFill>
                          <a:latin typeface="+mn-lt"/>
                          <a:ea typeface="+mn-ea"/>
                          <a:cs typeface="+mn-cs"/>
                        </a:rPr>
                        <a:t>MIS PLANES NO SON VUESTROS PLANES</a:t>
                      </a:r>
                      <a:endParaRPr lang="es-ES" sz="1200" kern="1200" dirty="0" smtClean="0">
                        <a:solidFill>
                          <a:schemeClr val="tx1"/>
                        </a:solidFill>
                        <a:latin typeface="+mn-lt"/>
                        <a:ea typeface="+mn-ea"/>
                        <a:cs typeface="+mn-cs"/>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r>
              <a:tr h="280644">
                <a:tc gridSpan="3">
                  <a:txBody>
                    <a:bodyPr/>
                    <a:lstStyle/>
                    <a:p>
                      <a:pPr>
                        <a:lnSpc>
                          <a:spcPct val="115000"/>
                        </a:lnSpc>
                        <a:spcAft>
                          <a:spcPts val="0"/>
                        </a:spcAft>
                      </a:pPr>
                      <a:r>
                        <a:rPr lang="es-ES" sz="1000" b="1" dirty="0" smtClean="0">
                          <a:latin typeface="Comic Sans MS" pitchFamily="66" charset="0"/>
                          <a:ea typeface="Times New Roman"/>
                          <a:cs typeface="Calibri"/>
                        </a:rPr>
                        <a:t>MATERIALES: </a:t>
                      </a:r>
                      <a:r>
                        <a:rPr lang="es-ES" sz="1000" b="1" dirty="0" smtClean="0">
                          <a:latin typeface="Comic Sans MS" pitchFamily="66" charset="0"/>
                          <a:ea typeface="Times New Roman"/>
                          <a:cs typeface="Calibri"/>
                        </a:rPr>
                        <a:t>Biblia para jóvenes</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s-ES" sz="1000" b="1" dirty="0" smtClean="0">
                          <a:latin typeface="Comic Sans MS" pitchFamily="66" charset="0"/>
                          <a:ea typeface="Times New Roman"/>
                          <a:cs typeface="Calibri"/>
                        </a:rPr>
                        <a:t>¿CÓMO LO VAMOS A REALIZAR?</a:t>
                      </a:r>
                      <a:endParaRPr lang="es-ES" sz="1000" dirty="0" smtClean="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r h="4118017">
                <a:tc gridSpan="3">
                  <a:txBody>
                    <a:bodyPr/>
                    <a:lstStyle/>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6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 typeface="Symbol" pitchFamily="18" charset="2"/>
                        <a:buChar char=""/>
                        <a:tabLst/>
                      </a:pP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    Pedir a los niños hacer cosas absurdas para ver que  a veces no entendemos las cosas de Dios y nos parece tonterías o sin sentido.   </a:t>
                      </a:r>
                    </a:p>
                    <a:p>
                      <a:pPr marL="0" marR="0" lvl="0" indent="0" algn="l" defTabSz="914400" rtl="0" eaLnBrk="1" fontAlgn="base" latinLnBrk="0" hangingPunct="1">
                        <a:lnSpc>
                          <a:spcPct val="100000"/>
                        </a:lnSpc>
                        <a:spcBef>
                          <a:spcPct val="0"/>
                        </a:spcBef>
                        <a:spcAft>
                          <a:spcPct val="0"/>
                        </a:spcAft>
                        <a:buClrTx/>
                        <a:buSzTx/>
                        <a:buFont typeface="Symbol" pitchFamily="18" charset="2"/>
                        <a:buNone/>
                        <a:tabLst/>
                      </a:pPr>
                      <a:endParaRPr kumimoji="0" lang="es-ES" sz="16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    Cuento pagina 119 “Para Dios no hay nada imposible”  Libro dinámicas e historias para encuentros con Jóvenes. </a:t>
                      </a: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pPr>
                      <a:endParaRPr kumimoji="0" lang="es-ES" sz="16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    Reflexión (Biblia para jóvenes pagina 882)  Vive la palabra. </a:t>
                      </a: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pPr>
                      <a:endParaRPr kumimoji="0" lang="es-ES" sz="16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es-ES" sz="1600" b="0" i="0" u="none" strike="noStrike" cap="none" normalizeH="0" baseline="0" dirty="0" smtClean="0">
                          <a:ln>
                            <a:noFill/>
                          </a:ln>
                          <a:solidFill>
                            <a:schemeClr val="tx1"/>
                          </a:solidFill>
                          <a:effectLst/>
                          <a:latin typeface="Comic Sans MS" pitchFamily="66" charset="0"/>
                          <a:cs typeface="Times New Roman" pitchFamily="18" charset="0"/>
                        </a:rPr>
                        <a:t>    Oración final</a:t>
                      </a:r>
                    </a:p>
                    <a:p>
                      <a:pPr marL="0" marR="0" lvl="0" indent="0" algn="l" defTabSz="914400" rtl="0" eaLnBrk="0" fontAlgn="base" latinLnBrk="0" hangingPunct="0">
                        <a:lnSpc>
                          <a:spcPct val="100000"/>
                        </a:lnSpc>
                        <a:spcBef>
                          <a:spcPct val="0"/>
                        </a:spcBef>
                        <a:spcAft>
                          <a:spcPct val="0"/>
                        </a:spcAft>
                        <a:buClrTx/>
                        <a:buSzTx/>
                        <a:buFont typeface="Arial" pitchFamily="34" charset="0"/>
                        <a:buNone/>
                        <a:tabLst/>
                      </a:pPr>
                      <a:endParaRPr kumimoji="0" lang="es-E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None/>
                        <a:tabLst/>
                      </a:pPr>
                      <a:endParaRPr kumimoji="0" lang="es-E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None/>
                        <a:tabLst/>
                        <a:defRPr/>
                      </a:pPr>
                      <a:r>
                        <a:rPr kumimoji="0" lang="es-ES" sz="1600" b="0" i="0" u="sng" strike="noStrike" cap="none" normalizeH="0" baseline="0" dirty="0" smtClean="0">
                          <a:ln>
                            <a:noFill/>
                          </a:ln>
                          <a:solidFill>
                            <a:schemeClr val="tx1"/>
                          </a:solidFill>
                          <a:effectLst/>
                          <a:latin typeface="Comic Sans MS" pitchFamily="66" charset="0"/>
                          <a:cs typeface="Times New Roman" pitchFamily="18" charset="0"/>
                        </a:rPr>
                        <a:t>EVALUACIÓN</a:t>
                      </a:r>
                    </a:p>
                    <a:p>
                      <a:pPr marL="0" marR="0" lvl="0" indent="0" algn="l" defTabSz="914400" rtl="0" eaLnBrk="0" fontAlgn="base" latinLnBrk="0" hangingPunct="0">
                        <a:lnSpc>
                          <a:spcPct val="100000"/>
                        </a:lnSpc>
                        <a:spcBef>
                          <a:spcPct val="0"/>
                        </a:spcBef>
                        <a:spcAft>
                          <a:spcPct val="0"/>
                        </a:spcAft>
                        <a:buClrTx/>
                        <a:buSzTx/>
                        <a:buFont typeface="Arial" pitchFamily="34" charset="0"/>
                        <a:buNone/>
                        <a:tabLst/>
                      </a:pPr>
                      <a:r>
                        <a:rPr kumimoji="0" lang="es-ES" sz="1600" b="0"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es-ES" sz="1100" b="0" i="0" u="none" strike="noStrike" cap="none" normalizeH="0" baseline="0" dirty="0" smtClean="0">
                        <a:ln>
                          <a:noFill/>
                        </a:ln>
                        <a:solidFill>
                          <a:schemeClr val="tx1"/>
                        </a:solidFill>
                        <a:effectLst/>
                        <a:latin typeface="Times New Roman" pitchFamily="18" charset="0"/>
                        <a:cs typeface="Times New Roman" pitchFamily="18" charset="0"/>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288" y="260350"/>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baseline="0" dirty="0" smtClean="0">
                          <a:latin typeface="Comic Sans MS" pitchFamily="66" charset="0"/>
                          <a:ea typeface="Times New Roman"/>
                          <a:cs typeface="Calibri"/>
                        </a:rPr>
                        <a:t>6º PRIMARIA</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a:t>
                      </a:r>
                      <a:r>
                        <a:rPr lang="es-ES" sz="1000" b="1" baseline="0" dirty="0" smtClean="0">
                          <a:latin typeface="Comic Sans MS" pitchFamily="66" charset="0"/>
                          <a:ea typeface="Times New Roman"/>
                          <a:cs typeface="Calibri"/>
                        </a:rPr>
                        <a:t>ABRIL</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392191">
                <a:tc gridSpan="2">
                  <a:txBody>
                    <a:bodyPr/>
                    <a:lstStyle/>
                    <a:p>
                      <a:pPr algn="ctr">
                        <a:lnSpc>
                          <a:spcPct val="115000"/>
                        </a:lnSpc>
                        <a:spcAft>
                          <a:spcPts val="0"/>
                        </a:spcAft>
                      </a:pPr>
                      <a:r>
                        <a:rPr lang="es-ES" sz="1000" b="1" dirty="0" smtClean="0">
                          <a:latin typeface="Comic Sans MS" pitchFamily="66" charset="0"/>
                          <a:ea typeface="Times New Roman"/>
                          <a:cs typeface="Calibri"/>
                        </a:rPr>
                        <a:t>TEMA</a:t>
                      </a:r>
                      <a:r>
                        <a:rPr lang="es-ES" sz="1000" b="1" baseline="0" dirty="0" smtClean="0">
                          <a:latin typeface="Comic Sans MS" pitchFamily="66" charset="0"/>
                          <a:ea typeface="Times New Roman"/>
                          <a:cs typeface="Calibri"/>
                        </a:rPr>
                        <a:t> </a:t>
                      </a:r>
                      <a:r>
                        <a:rPr lang="es-ES" sz="1000" b="1" baseline="0" dirty="0" smtClean="0">
                          <a:latin typeface="Comic Sans MS" pitchFamily="66" charset="0"/>
                          <a:ea typeface="Times New Roman"/>
                          <a:cs typeface="Calibri"/>
                        </a:rPr>
                        <a:t>: JONÁS</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SESIÓN:   </a:t>
                      </a:r>
                      <a:r>
                        <a:rPr lang="es-ES" sz="1000" b="1" dirty="0" smtClean="0">
                          <a:latin typeface="Comic Sans MS" pitchFamily="66" charset="0"/>
                          <a:ea typeface="Times New Roman"/>
                          <a:cs typeface="Calibri"/>
                        </a:rPr>
                        <a:t>3/3</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882433">
                <a:tc>
                  <a:txBody>
                    <a:bodyPr/>
                    <a:lstStyle/>
                    <a:p>
                      <a:pPr algn="ctr">
                        <a:lnSpc>
                          <a:spcPct val="115000"/>
                        </a:lnSpc>
                        <a:spcAft>
                          <a:spcPts val="0"/>
                        </a:spcAft>
                      </a:pPr>
                      <a:r>
                        <a:rPr lang="es-ES" sz="1000" b="1" dirty="0">
                          <a:latin typeface="Comic Sans MS" pitchFamily="66" charset="0"/>
                          <a:ea typeface="Times New Roman"/>
                          <a:cs typeface="Calibri"/>
                        </a:rPr>
                        <a:t>OBJETIVOS DE LA SESIÓN:</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gridSpan="2">
                  <a:txBody>
                    <a:bodyPr/>
                    <a:lstStyle/>
                    <a:p>
                      <a:pPr marL="685800" lvl="1" indent="-228600">
                        <a:buFont typeface="Arial" pitchFamily="34" charset="0"/>
                        <a:buChar char="•"/>
                      </a:pPr>
                      <a:r>
                        <a:rPr lang="es-ES" sz="1200" kern="1200" baseline="0" dirty="0" smtClean="0">
                          <a:solidFill>
                            <a:schemeClr val="tx1"/>
                          </a:solidFill>
                          <a:latin typeface="+mn-lt"/>
                          <a:ea typeface="+mn-ea"/>
                          <a:cs typeface="+mn-cs"/>
                        </a:rPr>
                        <a:t>OBEDIENCIA</a:t>
                      </a:r>
                    </a:p>
                    <a:p>
                      <a:pPr marL="685800" lvl="1" indent="-228600">
                        <a:buFont typeface="Arial" pitchFamily="34" charset="0"/>
                        <a:buChar char="•"/>
                      </a:pPr>
                      <a:r>
                        <a:rPr lang="es-ES" sz="1200" kern="1200" baseline="0" dirty="0" smtClean="0">
                          <a:solidFill>
                            <a:schemeClr val="tx1"/>
                          </a:solidFill>
                          <a:latin typeface="+mn-lt"/>
                          <a:ea typeface="+mn-ea"/>
                          <a:cs typeface="+mn-cs"/>
                        </a:rPr>
                        <a:t>MIS PLANES NO SON VUESTROS PLANES</a:t>
                      </a:r>
                      <a:endParaRPr lang="es-ES" sz="1200" kern="1200" dirty="0" smtClean="0">
                        <a:solidFill>
                          <a:schemeClr val="tx1"/>
                        </a:solidFill>
                        <a:latin typeface="+mn-lt"/>
                        <a:ea typeface="+mn-ea"/>
                        <a:cs typeface="+mn-cs"/>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r>
              <a:tr h="280644">
                <a:tc gridSpan="3">
                  <a:txBody>
                    <a:bodyPr/>
                    <a:lstStyle/>
                    <a:p>
                      <a:pPr>
                        <a:lnSpc>
                          <a:spcPct val="115000"/>
                        </a:lnSpc>
                        <a:spcAft>
                          <a:spcPts val="0"/>
                        </a:spcAft>
                      </a:pPr>
                      <a:r>
                        <a:rPr lang="es-ES" sz="1000" b="1" dirty="0" smtClean="0">
                          <a:latin typeface="Comic Sans MS" pitchFamily="66" charset="0"/>
                          <a:ea typeface="Times New Roman"/>
                          <a:cs typeface="Calibri"/>
                        </a:rPr>
                        <a:t>MATERIALES: </a:t>
                      </a:r>
                      <a:r>
                        <a:rPr lang="es-ES" sz="1000" b="1" dirty="0" smtClean="0">
                          <a:latin typeface="Comic Sans MS" pitchFamily="66" charset="0"/>
                          <a:ea typeface="Times New Roman"/>
                          <a:cs typeface="Calibri"/>
                        </a:rPr>
                        <a:t>Canción</a:t>
                      </a:r>
                      <a:r>
                        <a:rPr lang="es-ES" sz="1000" b="1" baseline="0" dirty="0" smtClean="0">
                          <a:latin typeface="Comic Sans MS" pitchFamily="66" charset="0"/>
                          <a:ea typeface="Times New Roman"/>
                          <a:cs typeface="Calibri"/>
                        </a:rPr>
                        <a:t> XQ NO?, preguntas sobre la canción, Biblia</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s-ES" sz="1000" b="1" dirty="0" smtClean="0">
                          <a:latin typeface="Comic Sans MS" pitchFamily="66" charset="0"/>
                          <a:ea typeface="Times New Roman"/>
                          <a:cs typeface="Calibri"/>
                        </a:rPr>
                        <a:t>¿CÓMO LO VAMOS A REALIZAR?</a:t>
                      </a:r>
                      <a:endParaRPr lang="es-ES" sz="1000" dirty="0" smtClean="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r h="4118017">
                <a:tc gridSpan="3">
                  <a:txBody>
                    <a:bodyPr/>
                    <a:lstStyle/>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6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 typeface="Symbol" pitchFamily="18" charset="2"/>
                        <a:buChar char=""/>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Celebración: </a:t>
                      </a:r>
                    </a:p>
                    <a:p>
                      <a:pPr marL="914400" marR="0" lvl="2" indent="0" algn="l" defTabSz="914400" rtl="0" eaLnBrk="0" fontAlgn="base" latinLnBrk="0" hangingPunct="0">
                        <a:lnSpc>
                          <a:spcPct val="100000"/>
                        </a:lnSpc>
                        <a:spcBef>
                          <a:spcPct val="0"/>
                        </a:spcBef>
                        <a:spcAft>
                          <a:spcPct val="0"/>
                        </a:spcAft>
                        <a:buClrTx/>
                        <a:buSzTx/>
                        <a:buFontTx/>
                        <a:buNone/>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A veces no entristecemos con los acontecimientos y culpamos a Dios pero ÉL siempre esta con nosotros, independientemente de lo que hagamos. </a:t>
                      </a:r>
                    </a:p>
                    <a:p>
                      <a:pPr marL="914400" marR="0" lvl="2" indent="0" algn="l" defTabSz="914400" rtl="0" eaLnBrk="0" fontAlgn="base" latinLnBrk="0" hangingPunct="0">
                        <a:lnSpc>
                          <a:spcPct val="100000"/>
                        </a:lnSpc>
                        <a:spcBef>
                          <a:spcPct val="0"/>
                        </a:spcBef>
                        <a:spcAft>
                          <a:spcPct val="0"/>
                        </a:spcAft>
                        <a:buClrTx/>
                        <a:buSzTx/>
                        <a:buFontTx/>
                        <a:buNone/>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914400" marR="0" lvl="2" indent="0" algn="l" defTabSz="914400" rtl="0" eaLnBrk="0" fontAlgn="base" latinLnBrk="0" hangingPunct="0">
                        <a:lnSpc>
                          <a:spcPct val="100000"/>
                        </a:lnSpc>
                        <a:spcBef>
                          <a:spcPct val="0"/>
                        </a:spcBef>
                        <a:spcAft>
                          <a:spcPct val="0"/>
                        </a:spcAft>
                        <a:buClrTx/>
                        <a:buSzTx/>
                        <a:buFontTx/>
                        <a:buNone/>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Hacer reflexión sobre el concepto de la presencia de Dios, en nuestras vivas en momentos buenos y malos. </a:t>
                      </a:r>
                    </a:p>
                    <a:p>
                      <a:pPr marL="914400" marR="0" lvl="2" indent="0" algn="l" defTabSz="914400" rtl="0" eaLnBrk="0" fontAlgn="base" latinLnBrk="0" hangingPunct="0">
                        <a:lnSpc>
                          <a:spcPct val="100000"/>
                        </a:lnSpc>
                        <a:spcBef>
                          <a:spcPct val="0"/>
                        </a:spcBef>
                        <a:spcAft>
                          <a:spcPct val="0"/>
                        </a:spcAft>
                        <a:buClrTx/>
                        <a:buSzTx/>
                        <a:buFontTx/>
                        <a:buNone/>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Lectura Jonás 3,1-10 </a:t>
                      </a:r>
                    </a:p>
                    <a:p>
                      <a:pPr marL="0" marR="0" lvl="0" indent="0" algn="l" defTabSz="914400" rtl="0" eaLnBrk="0" fontAlgn="base" latinLnBrk="0" hangingPunct="0">
                        <a:lnSpc>
                          <a:spcPct val="100000"/>
                        </a:lnSpc>
                        <a:spcBef>
                          <a:spcPct val="0"/>
                        </a:spcBef>
                        <a:spcAft>
                          <a:spcPct val="0"/>
                        </a:spcAft>
                        <a:buClrTx/>
                        <a:buSzTx/>
                        <a:buFont typeface="Symbol" pitchFamily="18" charset="2"/>
                        <a:buNone/>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Canción sobre Jonás. “XQ NO?” (Concierto testimonio – Gijón) </a:t>
                      </a:r>
                    </a:p>
                    <a:p>
                      <a:pPr marL="0" marR="0" lvl="0" indent="0" algn="l" defTabSz="914400" rtl="0" eaLnBrk="0" fontAlgn="base" latinLnBrk="0" hangingPunct="0">
                        <a:lnSpc>
                          <a:spcPct val="100000"/>
                        </a:lnSpc>
                        <a:spcBef>
                          <a:spcPct val="0"/>
                        </a:spcBef>
                        <a:spcAft>
                          <a:spcPct val="0"/>
                        </a:spcAft>
                        <a:buClrTx/>
                        <a:buSzTx/>
                        <a:buFont typeface="Symbol" pitchFamily="18" charset="2"/>
                        <a:buNone/>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Hacer reflexión de la canción con preguntas </a:t>
                      </a: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Oración Final. </a:t>
                      </a:r>
                    </a:p>
                    <a:p>
                      <a:pPr marL="0" marR="0" lvl="0" indent="0" algn="l" defTabSz="914400" rtl="0" eaLnBrk="0" fontAlgn="base" latinLnBrk="0" hangingPunct="0">
                        <a:lnSpc>
                          <a:spcPct val="100000"/>
                        </a:lnSpc>
                        <a:spcBef>
                          <a:spcPct val="0"/>
                        </a:spcBef>
                        <a:spcAft>
                          <a:spcPct val="0"/>
                        </a:spcAft>
                        <a:buClrTx/>
                        <a:buSzTx/>
                        <a:buFont typeface="Arial" pitchFamily="34" charset="0"/>
                        <a:buNone/>
                        <a:tabLst/>
                        <a:defRPr/>
                      </a:pPr>
                      <a:endParaRPr kumimoji="0" lang="es-ES" sz="1600" b="0" i="0" u="sng"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None/>
                        <a:tabLst/>
                        <a:defRPr/>
                      </a:pPr>
                      <a:r>
                        <a:rPr kumimoji="0" lang="es-ES" sz="1600" b="0" i="0" u="sng" strike="noStrike" cap="none" normalizeH="0" baseline="0" dirty="0" smtClean="0">
                          <a:ln>
                            <a:noFill/>
                          </a:ln>
                          <a:solidFill>
                            <a:schemeClr val="tx1"/>
                          </a:solidFill>
                          <a:effectLst/>
                          <a:latin typeface="Comic Sans MS" pitchFamily="66" charset="0"/>
                          <a:cs typeface="Times New Roman" pitchFamily="18" charset="0"/>
                        </a:rPr>
                        <a:t>EVALUACIÓN</a:t>
                      </a:r>
                    </a:p>
                    <a:p>
                      <a:pPr marL="0" marR="0" lvl="0" indent="0" algn="l" defTabSz="914400" rtl="0" eaLnBrk="0" fontAlgn="base" latinLnBrk="0" hangingPunct="0">
                        <a:lnSpc>
                          <a:spcPct val="100000"/>
                        </a:lnSpc>
                        <a:spcBef>
                          <a:spcPct val="0"/>
                        </a:spcBef>
                        <a:spcAft>
                          <a:spcPct val="0"/>
                        </a:spcAft>
                        <a:buClrTx/>
                        <a:buSzTx/>
                        <a:buFont typeface="Arial" pitchFamily="34" charset="0"/>
                        <a:buNone/>
                        <a:tabLst/>
                      </a:pPr>
                      <a:r>
                        <a:rPr kumimoji="0" lang="es-ES" sz="1600" b="0"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es-ES" sz="1100" b="0" i="0" u="none" strike="noStrike" cap="none" normalizeH="0" baseline="0" dirty="0" smtClean="0">
                        <a:ln>
                          <a:noFill/>
                        </a:ln>
                        <a:solidFill>
                          <a:schemeClr val="tx1"/>
                        </a:solidFill>
                        <a:effectLst/>
                        <a:latin typeface="Times New Roman" pitchFamily="18" charset="0"/>
                        <a:cs typeface="Times New Roman" pitchFamily="18" charset="0"/>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288" y="260350"/>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baseline="0" dirty="0" smtClean="0">
                          <a:latin typeface="Comic Sans MS" pitchFamily="66" charset="0"/>
                          <a:ea typeface="Times New Roman"/>
                          <a:cs typeface="Calibri"/>
                        </a:rPr>
                        <a:t>6º PRIMARIA</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a:t>
                      </a:r>
                      <a:r>
                        <a:rPr lang="es-ES" sz="1000" b="1" baseline="0" dirty="0" smtClean="0">
                          <a:latin typeface="Comic Sans MS" pitchFamily="66" charset="0"/>
                          <a:ea typeface="Times New Roman"/>
                          <a:cs typeface="Calibri"/>
                        </a:rPr>
                        <a:t>MAYO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392191">
                <a:tc gridSpan="2">
                  <a:txBody>
                    <a:bodyPr/>
                    <a:lstStyle/>
                    <a:p>
                      <a:pPr algn="ctr">
                        <a:lnSpc>
                          <a:spcPct val="115000"/>
                        </a:lnSpc>
                        <a:spcAft>
                          <a:spcPts val="0"/>
                        </a:spcAft>
                      </a:pPr>
                      <a:r>
                        <a:rPr lang="es-ES" sz="1000" b="1" dirty="0" smtClean="0">
                          <a:latin typeface="Comic Sans MS" pitchFamily="66" charset="0"/>
                          <a:ea typeface="Times New Roman"/>
                          <a:cs typeface="Calibri"/>
                        </a:rPr>
                        <a:t>TEMA</a:t>
                      </a:r>
                      <a:r>
                        <a:rPr lang="es-ES" sz="1000" b="1" baseline="0" dirty="0" smtClean="0">
                          <a:latin typeface="Comic Sans MS" pitchFamily="66" charset="0"/>
                          <a:ea typeface="Times New Roman"/>
                          <a:cs typeface="Calibri"/>
                        </a:rPr>
                        <a:t> </a:t>
                      </a:r>
                      <a:r>
                        <a:rPr lang="es-ES" sz="1000" b="1" baseline="0" dirty="0" smtClean="0">
                          <a:latin typeface="Comic Sans MS" pitchFamily="66" charset="0"/>
                          <a:ea typeface="Times New Roman"/>
                          <a:cs typeface="Calibri"/>
                        </a:rPr>
                        <a:t>: CONOCIENDO A MARÍA</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SESIÓN:   </a:t>
                      </a:r>
                      <a:r>
                        <a:rPr lang="es-ES" sz="1000" b="1" dirty="0" smtClean="0">
                          <a:latin typeface="Comic Sans MS" pitchFamily="66" charset="0"/>
                          <a:ea typeface="Times New Roman"/>
                          <a:cs typeface="Calibri"/>
                        </a:rPr>
                        <a:t>1/1</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882433">
                <a:tc>
                  <a:txBody>
                    <a:bodyPr/>
                    <a:lstStyle/>
                    <a:p>
                      <a:pPr algn="ctr">
                        <a:lnSpc>
                          <a:spcPct val="115000"/>
                        </a:lnSpc>
                        <a:spcAft>
                          <a:spcPts val="0"/>
                        </a:spcAft>
                      </a:pPr>
                      <a:r>
                        <a:rPr lang="es-ES" sz="1000" b="1" dirty="0">
                          <a:latin typeface="Comic Sans MS" pitchFamily="66" charset="0"/>
                          <a:ea typeface="Times New Roman"/>
                          <a:cs typeface="Calibri"/>
                        </a:rPr>
                        <a:t>OBJETIVOS DE LA SESIÓN:</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gridSpan="2">
                  <a:txBody>
                    <a:bodyPr/>
                    <a:lstStyle/>
                    <a:p>
                      <a:pPr marL="685800" lvl="1" indent="-228600">
                        <a:buFont typeface="Arial" pitchFamily="34" charset="0"/>
                        <a:buChar char="•"/>
                      </a:pPr>
                      <a:r>
                        <a:rPr lang="es-ES" sz="1200" kern="1200" baseline="0" dirty="0" smtClean="0">
                          <a:solidFill>
                            <a:schemeClr val="tx1"/>
                          </a:solidFill>
                          <a:latin typeface="+mn-lt"/>
                          <a:ea typeface="+mn-ea"/>
                          <a:cs typeface="+mn-cs"/>
                        </a:rPr>
                        <a:t>ENTREGA</a:t>
                      </a:r>
                    </a:p>
                    <a:p>
                      <a:pPr marL="685800" lvl="1" indent="-228600">
                        <a:buFont typeface="Arial" pitchFamily="34" charset="0"/>
                        <a:buChar char="•"/>
                      </a:pPr>
                      <a:r>
                        <a:rPr lang="es-ES" sz="1200" kern="1200" baseline="0" dirty="0" smtClean="0">
                          <a:solidFill>
                            <a:schemeClr val="tx1"/>
                          </a:solidFill>
                          <a:latin typeface="+mn-lt"/>
                          <a:ea typeface="+mn-ea"/>
                          <a:cs typeface="+mn-cs"/>
                        </a:rPr>
                        <a:t>HUMILDAD</a:t>
                      </a:r>
                      <a:endParaRPr lang="es-ES" sz="1200" kern="1200" dirty="0" smtClean="0">
                        <a:solidFill>
                          <a:schemeClr val="tx1"/>
                        </a:solidFill>
                        <a:latin typeface="+mn-lt"/>
                        <a:ea typeface="+mn-ea"/>
                        <a:cs typeface="+mn-cs"/>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r>
              <a:tr h="280644">
                <a:tc gridSpan="3">
                  <a:txBody>
                    <a:bodyPr/>
                    <a:lstStyle/>
                    <a:p>
                      <a:pPr>
                        <a:lnSpc>
                          <a:spcPct val="115000"/>
                        </a:lnSpc>
                        <a:spcAft>
                          <a:spcPts val="0"/>
                        </a:spcAft>
                      </a:pPr>
                      <a:r>
                        <a:rPr lang="es-ES" sz="1000" b="1" smtClean="0">
                          <a:latin typeface="Comic Sans MS" pitchFamily="66" charset="0"/>
                          <a:ea typeface="Times New Roman"/>
                          <a:cs typeface="Calibri"/>
                        </a:rPr>
                        <a:t>MATERIALES</a:t>
                      </a:r>
                      <a:r>
                        <a:rPr lang="es-ES" sz="1000" b="1" smtClean="0">
                          <a:latin typeface="Comic Sans MS" pitchFamily="66" charset="0"/>
                          <a:ea typeface="Times New Roman"/>
                          <a:cs typeface="Calibri"/>
                        </a:rPr>
                        <a:t>:</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s-ES" sz="1000" b="1" dirty="0" smtClean="0">
                          <a:latin typeface="Comic Sans MS" pitchFamily="66" charset="0"/>
                          <a:ea typeface="Times New Roman"/>
                          <a:cs typeface="Calibri"/>
                        </a:rPr>
                        <a:t>¿CÓMO LO VAMOS A REALIZAR?</a:t>
                      </a:r>
                      <a:endParaRPr lang="es-ES" sz="1000" dirty="0" smtClean="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r h="4118017">
                <a:tc gridSpan="3">
                  <a:txBody>
                    <a:bodyPr/>
                    <a:lstStyle/>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6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s-ES" sz="1400" b="0"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es-ES" sz="105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s-ES" sz="1800" b="0" i="0" u="none" strike="noStrike" cap="none" normalizeH="0" baseline="0" dirty="0" smtClean="0">
                          <a:ln>
                            <a:noFill/>
                          </a:ln>
                          <a:solidFill>
                            <a:schemeClr val="tx1"/>
                          </a:solidFill>
                          <a:effectLst/>
                          <a:latin typeface="Times New Roman" pitchFamily="18" charset="0"/>
                          <a:cs typeface="Times New Roman" pitchFamily="18" charset="0"/>
                        </a:rPr>
                        <a:t>   Pagina 260 libros Celebraciones del Signo. (edición celebrar y Orar ) </a:t>
                      </a: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endParaRPr kumimoji="0" lang="es-ES" sz="1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s-ES" sz="1800" b="0" i="0" u="none" strike="noStrike" cap="none" normalizeH="0" baseline="0" dirty="0" smtClean="0">
                          <a:ln>
                            <a:noFill/>
                          </a:ln>
                          <a:solidFill>
                            <a:schemeClr val="tx1"/>
                          </a:solidFill>
                          <a:effectLst/>
                          <a:latin typeface="Times New Roman" pitchFamily="18" charset="0"/>
                          <a:cs typeface="Times New Roman" pitchFamily="18" charset="0"/>
                        </a:rPr>
                        <a:t>   Oración final</a:t>
                      </a:r>
                    </a:p>
                    <a:p>
                      <a:pPr marL="0" marR="0" lvl="0" indent="0" algn="l" defTabSz="914400" rtl="0" eaLnBrk="0" fontAlgn="base" latinLnBrk="0" hangingPunct="0">
                        <a:lnSpc>
                          <a:spcPct val="100000"/>
                        </a:lnSpc>
                        <a:spcBef>
                          <a:spcPct val="0"/>
                        </a:spcBef>
                        <a:spcAft>
                          <a:spcPct val="0"/>
                        </a:spcAft>
                        <a:buClrTx/>
                        <a:buSzTx/>
                        <a:buFont typeface="Arial" pitchFamily="34" charset="0"/>
                        <a:buNone/>
                        <a:tabLst/>
                        <a:defRPr/>
                      </a:pPr>
                      <a:endParaRPr kumimoji="0" lang="es-ES" sz="1600" b="0" i="0" u="sng"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None/>
                        <a:tabLst/>
                        <a:defRPr/>
                      </a:pPr>
                      <a:r>
                        <a:rPr kumimoji="0" lang="es-ES" sz="1600" b="0" i="0" u="sng" strike="noStrike" cap="none" normalizeH="0" baseline="0" dirty="0" smtClean="0">
                          <a:ln>
                            <a:noFill/>
                          </a:ln>
                          <a:solidFill>
                            <a:schemeClr val="tx1"/>
                          </a:solidFill>
                          <a:effectLst/>
                          <a:latin typeface="Comic Sans MS" pitchFamily="66" charset="0"/>
                          <a:cs typeface="Times New Roman" pitchFamily="18" charset="0"/>
                        </a:rPr>
                        <a:t>EVALUACIÓN</a:t>
                      </a:r>
                    </a:p>
                    <a:p>
                      <a:pPr marL="0" marR="0" lvl="0" indent="0" algn="l" defTabSz="914400" rtl="0" eaLnBrk="0" fontAlgn="base" latinLnBrk="0" hangingPunct="0">
                        <a:lnSpc>
                          <a:spcPct val="100000"/>
                        </a:lnSpc>
                        <a:spcBef>
                          <a:spcPct val="0"/>
                        </a:spcBef>
                        <a:spcAft>
                          <a:spcPct val="0"/>
                        </a:spcAft>
                        <a:buClrTx/>
                        <a:buSzTx/>
                        <a:buFont typeface="Arial" pitchFamily="34" charset="0"/>
                        <a:buNone/>
                        <a:tabLst/>
                      </a:pPr>
                      <a:r>
                        <a:rPr kumimoji="0" lang="es-ES" sz="1600" b="0"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es-ES" sz="1100" b="0" i="0" u="none" strike="noStrike" cap="none" normalizeH="0" baseline="0" dirty="0" smtClean="0">
                        <a:ln>
                          <a:noFill/>
                        </a:ln>
                        <a:solidFill>
                          <a:schemeClr val="tx1"/>
                        </a:solidFill>
                        <a:effectLst/>
                        <a:latin typeface="Times New Roman" pitchFamily="18" charset="0"/>
                        <a:cs typeface="Times New Roman" pitchFamily="18" charset="0"/>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288" y="260350"/>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baseline="0" dirty="0" smtClean="0">
                          <a:latin typeface="Comic Sans MS" pitchFamily="66" charset="0"/>
                          <a:ea typeface="Times New Roman"/>
                          <a:cs typeface="Calibri"/>
                        </a:rPr>
                        <a:t> 6º PRIMARIA</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OCTUBRE</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392191">
                <a:tc gridSpan="2">
                  <a:txBody>
                    <a:bodyPr/>
                    <a:lstStyle/>
                    <a:p>
                      <a:pPr algn="ctr">
                        <a:lnSpc>
                          <a:spcPct val="115000"/>
                        </a:lnSpc>
                        <a:spcAft>
                          <a:spcPts val="0"/>
                        </a:spcAft>
                      </a:pPr>
                      <a:r>
                        <a:rPr lang="es-ES" sz="1000" b="1" dirty="0" smtClean="0">
                          <a:latin typeface="Comic Sans MS" pitchFamily="66" charset="0"/>
                          <a:ea typeface="Times New Roman"/>
                          <a:cs typeface="Calibri"/>
                        </a:rPr>
                        <a:t>TEMA 1: SAMUEL</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a:latin typeface="Comic Sans MS" pitchFamily="66" charset="0"/>
                          <a:ea typeface="Times New Roman"/>
                          <a:cs typeface="Calibri"/>
                        </a:rPr>
                        <a:t>SESIÓN:    </a:t>
                      </a:r>
                      <a:r>
                        <a:rPr lang="es-ES" sz="1000" b="1" dirty="0" smtClean="0">
                          <a:latin typeface="Comic Sans MS" pitchFamily="66" charset="0"/>
                          <a:ea typeface="Times New Roman"/>
                          <a:cs typeface="Calibri"/>
                        </a:rPr>
                        <a:t>3/3 </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882433">
                <a:tc>
                  <a:txBody>
                    <a:bodyPr/>
                    <a:lstStyle/>
                    <a:p>
                      <a:pPr algn="ctr">
                        <a:lnSpc>
                          <a:spcPct val="115000"/>
                        </a:lnSpc>
                        <a:spcAft>
                          <a:spcPts val="0"/>
                        </a:spcAft>
                      </a:pPr>
                      <a:r>
                        <a:rPr lang="es-ES" sz="1000" b="1" dirty="0">
                          <a:latin typeface="Comic Sans MS" pitchFamily="66" charset="0"/>
                          <a:ea typeface="Times New Roman"/>
                          <a:cs typeface="Calibri"/>
                        </a:rPr>
                        <a:t>OBJETIVOS DE LA SESIÓN:</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gridSpan="2">
                  <a:txBody>
                    <a:bodyPr/>
                    <a:lstStyle/>
                    <a:p>
                      <a:pPr marL="342900" lvl="0" indent="-342900">
                        <a:lnSpc>
                          <a:spcPct val="115000"/>
                        </a:lnSpc>
                        <a:spcAft>
                          <a:spcPts val="0"/>
                        </a:spcAft>
                        <a:buFont typeface="Arial" pitchFamily="34" charset="0"/>
                        <a:buChar char="•"/>
                        <a:tabLst>
                          <a:tab pos="1143000" algn="l"/>
                        </a:tabLst>
                      </a:pPr>
                      <a:r>
                        <a:rPr kumimoji="0" lang="es-ES" sz="1000" b="1" i="0" u="none" strike="noStrike" cap="all" normalizeH="0" baseline="0" dirty="0" smtClean="0">
                          <a:ln>
                            <a:noFill/>
                          </a:ln>
                          <a:solidFill>
                            <a:schemeClr val="tx1"/>
                          </a:solidFill>
                          <a:effectLst/>
                          <a:latin typeface="Comic Sans MS" pitchFamily="66" charset="0"/>
                          <a:cs typeface="Times New Roman" pitchFamily="18" charset="0"/>
                        </a:rPr>
                        <a:t>CELEBRACIÓN CON EL PROFETA Samuel. </a:t>
                      </a:r>
                    </a:p>
                    <a:p>
                      <a:pPr marL="342900" lvl="0" indent="-342900">
                        <a:lnSpc>
                          <a:spcPct val="115000"/>
                        </a:lnSpc>
                        <a:spcAft>
                          <a:spcPts val="0"/>
                        </a:spcAft>
                        <a:buFont typeface="Arial" pitchFamily="34" charset="0"/>
                        <a:buChar char="•"/>
                        <a:tabLst>
                          <a:tab pos="1143000" algn="l"/>
                        </a:tabLst>
                      </a:pPr>
                      <a:r>
                        <a:rPr kumimoji="0" lang="es-ES" sz="1000" b="1" i="0" u="none" strike="noStrike" cap="all" normalizeH="0" baseline="0" dirty="0" smtClean="0">
                          <a:ln>
                            <a:noFill/>
                          </a:ln>
                          <a:solidFill>
                            <a:schemeClr val="tx1"/>
                          </a:solidFill>
                          <a:effectLst/>
                          <a:latin typeface="Comic Sans MS" pitchFamily="66" charset="0"/>
                          <a:cs typeface="Times New Roman" pitchFamily="18" charset="0"/>
                        </a:rPr>
                        <a:t>Dificultad como la de Samuel para identificar quien habla.  </a:t>
                      </a:r>
                    </a:p>
                    <a:p>
                      <a:pPr marL="342900" lvl="0" indent="-342900">
                        <a:lnSpc>
                          <a:spcPct val="115000"/>
                        </a:lnSpc>
                        <a:spcAft>
                          <a:spcPts val="0"/>
                        </a:spcAft>
                        <a:buFont typeface="Arial" pitchFamily="34" charset="0"/>
                        <a:buChar char="•"/>
                        <a:tabLst>
                          <a:tab pos="1143000" algn="l"/>
                        </a:tabLst>
                      </a:pPr>
                      <a:r>
                        <a:rPr kumimoji="0" lang="es-ES" sz="1000" b="1" i="0" u="none" strike="noStrike" cap="all" normalizeH="0" baseline="0" dirty="0" smtClean="0">
                          <a:ln>
                            <a:noFill/>
                          </a:ln>
                          <a:solidFill>
                            <a:schemeClr val="tx1"/>
                          </a:solidFill>
                          <a:effectLst/>
                          <a:latin typeface="Comic Sans MS" pitchFamily="66" charset="0"/>
                          <a:cs typeface="Times New Roman" pitchFamily="18" charset="0"/>
                        </a:rPr>
                        <a:t>Hacer ver por que estamos en Grupo.</a:t>
                      </a:r>
                    </a:p>
                    <a:p>
                      <a:pPr marL="342900" lvl="0" indent="-342900">
                        <a:lnSpc>
                          <a:spcPct val="115000"/>
                        </a:lnSpc>
                        <a:spcAft>
                          <a:spcPts val="0"/>
                        </a:spcAft>
                        <a:buFont typeface="Symbol"/>
                        <a:buChar char=""/>
                        <a:tabLst>
                          <a:tab pos="1143000" algn="l"/>
                        </a:tabLst>
                      </a:pPr>
                      <a:r>
                        <a:rPr lang="es-ES" sz="1000" b="1" dirty="0" smtClean="0">
                          <a:latin typeface="Comic Sans MS" pitchFamily="66" charset="0"/>
                          <a:ea typeface="Times New Roman"/>
                          <a:cs typeface="Times New Roman"/>
                        </a:rPr>
                        <a:t>VALORES DE SAMUEL: ESCUCHA A DIOS, DISPONIBILIDAD Y SER PROFETA HOY</a:t>
                      </a:r>
                      <a:endParaRPr lang="es-ES" sz="1000" b="1" dirty="0">
                        <a:latin typeface="Comic Sans MS" pitchFamily="66" charset="0"/>
                        <a:ea typeface="Times New Roman"/>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r>
              <a:tr h="280644">
                <a:tc gridSpan="3">
                  <a:txBody>
                    <a:bodyPr/>
                    <a:lstStyle/>
                    <a:p>
                      <a:pPr>
                        <a:lnSpc>
                          <a:spcPct val="115000"/>
                        </a:lnSpc>
                        <a:spcAft>
                          <a:spcPts val="0"/>
                        </a:spcAft>
                      </a:pPr>
                      <a:r>
                        <a:rPr lang="es-ES" sz="1000" b="1" dirty="0">
                          <a:latin typeface="Comic Sans MS" pitchFamily="66" charset="0"/>
                          <a:ea typeface="Times New Roman"/>
                          <a:cs typeface="Calibri"/>
                        </a:rPr>
                        <a:t>MATERIALES</a:t>
                      </a:r>
                      <a:r>
                        <a:rPr lang="es-ES" sz="1000" b="1" dirty="0" smtClean="0">
                          <a:latin typeface="Comic Sans MS" pitchFamily="66" charset="0"/>
                          <a:ea typeface="Times New Roman"/>
                          <a:cs typeface="Calibri"/>
                        </a:rPr>
                        <a:t>: </a:t>
                      </a:r>
                      <a:r>
                        <a:rPr kumimoji="0" lang="es-ES" sz="1000" b="0" i="0" u="none" strike="noStrike" cap="none" normalizeH="0" baseline="0" dirty="0" smtClean="0">
                          <a:ln>
                            <a:noFill/>
                          </a:ln>
                          <a:solidFill>
                            <a:schemeClr val="tx1"/>
                          </a:solidFill>
                          <a:effectLst/>
                          <a:latin typeface="Comic Sans MS" pitchFamily="66" charset="0"/>
                          <a:cs typeface="Times New Roman" pitchFamily="18" charset="0"/>
                        </a:rPr>
                        <a:t>Ordenador,  </a:t>
                      </a:r>
                      <a:r>
                        <a:rPr kumimoji="0" lang="es-ES" sz="1000" b="0" i="0" u="none" strike="noStrike" cap="none" normalizeH="0" baseline="0" dirty="0" err="1" smtClean="0">
                          <a:ln>
                            <a:noFill/>
                          </a:ln>
                          <a:solidFill>
                            <a:schemeClr val="tx1"/>
                          </a:solidFill>
                          <a:effectLst/>
                          <a:latin typeface="Comic Sans MS" pitchFamily="66" charset="0"/>
                          <a:cs typeface="Times New Roman" pitchFamily="18" charset="0"/>
                        </a:rPr>
                        <a:t>Power</a:t>
                      </a:r>
                      <a:r>
                        <a:rPr kumimoji="0" lang="es-ES" sz="1000" b="0" i="0" u="none" strike="noStrike" cap="none" normalizeH="0" baseline="0" dirty="0" smtClean="0">
                          <a:ln>
                            <a:noFill/>
                          </a:ln>
                          <a:solidFill>
                            <a:schemeClr val="tx1"/>
                          </a:solidFill>
                          <a:effectLst/>
                          <a:latin typeface="Comic Sans MS" pitchFamily="66" charset="0"/>
                          <a:cs typeface="Times New Roman" pitchFamily="18" charset="0"/>
                        </a:rPr>
                        <a:t> </a:t>
                      </a:r>
                      <a:r>
                        <a:rPr kumimoji="0" lang="es-ES" sz="1000" b="0" i="0" u="none" strike="noStrike" cap="none" normalizeH="0" baseline="0" dirty="0" err="1" smtClean="0">
                          <a:ln>
                            <a:noFill/>
                          </a:ln>
                          <a:solidFill>
                            <a:schemeClr val="tx1"/>
                          </a:solidFill>
                          <a:effectLst/>
                          <a:latin typeface="Comic Sans MS" pitchFamily="66" charset="0"/>
                          <a:cs typeface="Times New Roman" pitchFamily="18" charset="0"/>
                        </a:rPr>
                        <a:t>point</a:t>
                      </a:r>
                      <a:r>
                        <a:rPr kumimoji="0" lang="es-ES" sz="1000" b="0" i="0" u="none" strike="noStrike" cap="none" normalizeH="0" baseline="0" dirty="0" smtClean="0">
                          <a:ln>
                            <a:noFill/>
                          </a:ln>
                          <a:solidFill>
                            <a:schemeClr val="tx1"/>
                          </a:solidFill>
                          <a:effectLst/>
                          <a:latin typeface="Comic Sans MS" pitchFamily="66" charset="0"/>
                          <a:cs typeface="Times New Roman" pitchFamily="18" charset="0"/>
                        </a:rPr>
                        <a:t>, Proyector. </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r h="4118017">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000" b="0" i="0" u="none" strike="noStrike" cap="none" normalizeH="0" baseline="0" dirty="0">
                        <a:ln>
                          <a:noFill/>
                        </a:ln>
                        <a:solidFill>
                          <a:schemeClr val="tx1"/>
                        </a:solidFill>
                        <a:effectLst/>
                        <a:latin typeface="Comic Sans MS" pitchFamily="66" charset="0"/>
                        <a:cs typeface="Calibri"/>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Oración inicial </a:t>
                      </a:r>
                    </a:p>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Celebración De Samuel (ANEXO FOTOCOPIAS SAMUEL)</a:t>
                      </a:r>
                    </a:p>
                    <a:p>
                      <a:pPr marL="0" marR="0" lvl="0" indent="0" algn="l" defTabSz="914400" rtl="0" eaLnBrk="0" fontAlgn="base" latinLnBrk="0" hangingPunct="0">
                        <a:lnSpc>
                          <a:spcPct val="100000"/>
                        </a:lnSpc>
                        <a:spcBef>
                          <a:spcPct val="0"/>
                        </a:spcBef>
                        <a:spcAft>
                          <a:spcPct val="0"/>
                        </a:spcAft>
                        <a:buClrTx/>
                        <a:buSzTx/>
                        <a:buFont typeface="Arial" pitchFamily="34" charset="0"/>
                        <a:buNone/>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a:t>
                      </a:r>
                      <a:r>
                        <a:rPr kumimoji="0" lang="es-ES" sz="1400" b="0" i="0" u="none" strike="noStrike" cap="none" normalizeH="0" baseline="0" dirty="0" err="1" smtClean="0">
                          <a:ln>
                            <a:noFill/>
                          </a:ln>
                          <a:solidFill>
                            <a:schemeClr val="tx1"/>
                          </a:solidFill>
                          <a:effectLst/>
                          <a:latin typeface="Comic Sans MS" pitchFamily="66" charset="0"/>
                          <a:cs typeface="Times New Roman" pitchFamily="18" charset="0"/>
                        </a:rPr>
                        <a:t>Power</a:t>
                      </a: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Point en el oratorio. </a:t>
                      </a: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¿Por qué estamos en Grupo?</a:t>
                      </a: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¿Qué es el grupo? </a:t>
                      </a: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¿Qué puedes aportar al grupo?</a:t>
                      </a: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¿Qué esperas del grupo? </a:t>
                      </a:r>
                    </a:p>
                    <a:p>
                      <a:pPr marL="457200" marR="0" lvl="1" indent="0" algn="l" defTabSz="914400" rtl="0" eaLnBrk="0" fontAlgn="base" latinLnBrk="0" hangingPunct="0">
                        <a:lnSpc>
                          <a:spcPct val="100000"/>
                        </a:lnSpc>
                        <a:spcBef>
                          <a:spcPct val="0"/>
                        </a:spcBef>
                        <a:spcAft>
                          <a:spcPct val="0"/>
                        </a:spcAft>
                        <a:buClrTx/>
                        <a:buSzTx/>
                        <a:buFont typeface="Symbol" pitchFamily="18" charset="2"/>
                        <a:buNone/>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De Que forma te puede llamar Dios ( por teléfono, por </a:t>
                      </a:r>
                      <a:r>
                        <a:rPr kumimoji="0" lang="es-ES" sz="1400" b="0" i="0" u="none" strike="noStrike" cap="none" normalizeH="0" baseline="0" dirty="0" err="1" smtClean="0">
                          <a:ln>
                            <a:noFill/>
                          </a:ln>
                          <a:solidFill>
                            <a:schemeClr val="tx1"/>
                          </a:solidFill>
                          <a:effectLst/>
                          <a:latin typeface="Comic Sans MS" pitchFamily="66" charset="0"/>
                          <a:cs typeface="Times New Roman" pitchFamily="18" charset="0"/>
                        </a:rPr>
                        <a:t>wasap</a:t>
                      </a: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por </a:t>
                      </a:r>
                      <a:r>
                        <a:rPr kumimoji="0" lang="es-ES" sz="1400" b="0" i="0" u="none" strike="noStrike" cap="none" normalizeH="0" baseline="0" dirty="0" err="1" smtClean="0">
                          <a:ln>
                            <a:noFill/>
                          </a:ln>
                          <a:solidFill>
                            <a:schemeClr val="tx1"/>
                          </a:solidFill>
                          <a:effectLst/>
                          <a:latin typeface="Comic Sans MS" pitchFamily="66" charset="0"/>
                          <a:cs typeface="Times New Roman" pitchFamily="18" charset="0"/>
                        </a:rPr>
                        <a:t>tuenti</a:t>
                      </a: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 </a:t>
                      </a:r>
                    </a:p>
                    <a:p>
                      <a:pPr marL="0" marR="0" lvl="0" indent="0" algn="l" defTabSz="914400" rtl="0" eaLnBrk="0" fontAlgn="base" latinLnBrk="0" hangingPunct="0">
                        <a:lnSpc>
                          <a:spcPct val="100000"/>
                        </a:lnSpc>
                        <a:spcBef>
                          <a:spcPct val="0"/>
                        </a:spcBef>
                        <a:spcAft>
                          <a:spcPct val="0"/>
                        </a:spcAft>
                        <a:buClrTx/>
                        <a:buSzTx/>
                        <a:buFont typeface="Arial" pitchFamily="34" charset="0"/>
                        <a:buNone/>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Hacer reflexión </a:t>
                      </a:r>
                    </a:p>
                    <a:p>
                      <a:pPr marL="0" marR="0" lvl="0" indent="0" algn="l" defTabSz="914400" rtl="0" eaLnBrk="0" fontAlgn="base" latinLnBrk="0" hangingPunct="0">
                        <a:lnSpc>
                          <a:spcPct val="100000"/>
                        </a:lnSpc>
                        <a:spcBef>
                          <a:spcPct val="0"/>
                        </a:spcBef>
                        <a:spcAft>
                          <a:spcPct val="0"/>
                        </a:spcAft>
                        <a:buClrTx/>
                        <a:buSzTx/>
                        <a:buFont typeface="Arial" pitchFamily="34" charset="0"/>
                        <a:buNone/>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Canción :Me fui siguiendo Su voz (la maleta) </a:t>
                      </a: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defRPr/>
                      </a:pPr>
                      <a:r>
                        <a:rPr kumimoji="0" lang="es-ES" sz="1400" b="0" i="0" u="sng" strike="noStrike" cap="none" normalizeH="0" baseline="0" dirty="0" smtClean="0">
                          <a:ln>
                            <a:noFill/>
                          </a:ln>
                          <a:solidFill>
                            <a:schemeClr val="tx1"/>
                          </a:solidFill>
                          <a:effectLst/>
                          <a:latin typeface="Comic Sans MS" pitchFamily="66" charset="0"/>
                          <a:cs typeface="Times New Roman" pitchFamily="18" charset="0"/>
                        </a:rPr>
                        <a:t> EVALUACIÓN</a:t>
                      </a:r>
                    </a:p>
                    <a:p>
                      <a:pPr marL="0" marR="0" lvl="0" indent="0" algn="l" defTabSz="914400" rtl="0" eaLnBrk="0" fontAlgn="base" latinLnBrk="0" hangingPunct="0">
                        <a:lnSpc>
                          <a:spcPct val="100000"/>
                        </a:lnSpc>
                        <a:spcBef>
                          <a:spcPct val="0"/>
                        </a:spcBef>
                        <a:spcAft>
                          <a:spcPct val="0"/>
                        </a:spcAft>
                        <a:buClrTx/>
                        <a:buSzTx/>
                        <a:buFont typeface="Arial" pitchFamily="34" charset="0"/>
                        <a:buNone/>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a:t>
                      </a: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288" y="260350"/>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baseline="0" dirty="0" smtClean="0">
                          <a:latin typeface="Comic Sans MS" pitchFamily="66" charset="0"/>
                          <a:ea typeface="Times New Roman"/>
                          <a:cs typeface="Calibri"/>
                        </a:rPr>
                        <a:t> 6º PRIMARIA</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NOVIEMBRE</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392191">
                <a:tc gridSpan="2">
                  <a:txBody>
                    <a:bodyPr/>
                    <a:lstStyle/>
                    <a:p>
                      <a:pPr algn="ctr">
                        <a:lnSpc>
                          <a:spcPct val="115000"/>
                        </a:lnSpc>
                        <a:spcAft>
                          <a:spcPts val="0"/>
                        </a:spcAft>
                      </a:pPr>
                      <a:r>
                        <a:rPr lang="es-ES" sz="1000" b="1" dirty="0" smtClean="0">
                          <a:latin typeface="Comic Sans MS" pitchFamily="66" charset="0"/>
                          <a:ea typeface="Times New Roman"/>
                          <a:cs typeface="Calibri"/>
                        </a:rPr>
                        <a:t>TEMA</a:t>
                      </a:r>
                      <a:r>
                        <a:rPr lang="es-ES" sz="1000" b="1" baseline="0" dirty="0" smtClean="0">
                          <a:latin typeface="Comic Sans MS" pitchFamily="66" charset="0"/>
                          <a:ea typeface="Times New Roman"/>
                          <a:cs typeface="Calibri"/>
                        </a:rPr>
                        <a:t> 2: DAVID Y GOLIAT</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a:latin typeface="Comic Sans MS" pitchFamily="66" charset="0"/>
                          <a:ea typeface="Times New Roman"/>
                          <a:cs typeface="Calibri"/>
                        </a:rPr>
                        <a:t>SESIÓN:    </a:t>
                      </a:r>
                      <a:r>
                        <a:rPr lang="es-ES" sz="1000" b="1" dirty="0" smtClean="0">
                          <a:latin typeface="Comic Sans MS" pitchFamily="66" charset="0"/>
                          <a:ea typeface="Times New Roman"/>
                          <a:cs typeface="Calibri"/>
                        </a:rPr>
                        <a:t>1/3</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882433">
                <a:tc>
                  <a:txBody>
                    <a:bodyPr/>
                    <a:lstStyle/>
                    <a:p>
                      <a:pPr algn="ctr">
                        <a:lnSpc>
                          <a:spcPct val="115000"/>
                        </a:lnSpc>
                        <a:spcAft>
                          <a:spcPts val="0"/>
                        </a:spcAft>
                      </a:pPr>
                      <a:r>
                        <a:rPr lang="es-ES" sz="1000" b="1" dirty="0">
                          <a:latin typeface="Comic Sans MS" pitchFamily="66" charset="0"/>
                          <a:ea typeface="Times New Roman"/>
                          <a:cs typeface="Calibri"/>
                        </a:rPr>
                        <a:t>OBJETIVOS DE LA SESIÓN:</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gridSpan="2">
                  <a:txBody>
                    <a:bodyPr/>
                    <a:lstStyle/>
                    <a:p>
                      <a:pPr marL="342900" lvl="0" indent="-342900">
                        <a:lnSpc>
                          <a:spcPct val="115000"/>
                        </a:lnSpc>
                        <a:spcAft>
                          <a:spcPts val="0"/>
                        </a:spcAft>
                        <a:buFont typeface="Symbol"/>
                        <a:buChar char=""/>
                        <a:tabLst>
                          <a:tab pos="1143000" algn="l"/>
                        </a:tabLst>
                      </a:pPr>
                      <a:r>
                        <a:rPr kumimoji="0" lang="es-ES" sz="1000" b="1" i="0" u="none" strike="noStrike" cap="all" normalizeH="0" baseline="0" dirty="0" smtClean="0">
                          <a:ln>
                            <a:noFill/>
                          </a:ln>
                          <a:solidFill>
                            <a:schemeClr val="tx1"/>
                          </a:solidFill>
                          <a:effectLst/>
                          <a:latin typeface="Comic Sans MS" pitchFamily="66" charset="0"/>
                          <a:cs typeface="Times New Roman" pitchFamily="18" charset="0"/>
                        </a:rPr>
                        <a:t>Dios no elige a  cada uno por como somos no por lo que parece. </a:t>
                      </a: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es-ES" sz="1000" b="1" i="0" u="none" strike="noStrike" cap="all" normalizeH="0" baseline="0" dirty="0" smtClean="0">
                          <a:ln>
                            <a:noFill/>
                          </a:ln>
                          <a:solidFill>
                            <a:schemeClr val="tx1"/>
                          </a:solidFill>
                          <a:effectLst/>
                          <a:latin typeface="Comic Sans MS" pitchFamily="66" charset="0"/>
                          <a:cs typeface="Times New Roman" pitchFamily="18" charset="0"/>
                        </a:rPr>
                        <a:t>     Dios se vale de los mas sencillos. </a:t>
                      </a: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es-ES" sz="1000" b="1" i="0" u="none" strike="noStrike" cap="all" normalizeH="0" baseline="0" dirty="0" smtClean="0">
                          <a:ln>
                            <a:noFill/>
                          </a:ln>
                          <a:solidFill>
                            <a:schemeClr val="tx1"/>
                          </a:solidFill>
                          <a:effectLst/>
                          <a:latin typeface="Comic Sans MS" pitchFamily="66" charset="0"/>
                          <a:cs typeface="Times New Roman" pitchFamily="18" charset="0"/>
                        </a:rPr>
                        <a:t>     Todos somos especiales y tenemos cosas positivos. </a:t>
                      </a:r>
                      <a:endParaRPr kumimoji="0" lang="es-ES" sz="800" b="1" i="0" u="none" strike="noStrike" cap="all" normalizeH="0" baseline="0" dirty="0" smtClean="0">
                        <a:ln>
                          <a:noFill/>
                        </a:ln>
                        <a:solidFill>
                          <a:schemeClr val="tx1"/>
                        </a:solidFill>
                        <a:effectLst/>
                        <a:latin typeface="Comic Sans MS" pitchFamily="66" charset="0"/>
                        <a:cs typeface="Times New Roman" pitchFamily="18" charset="0"/>
                      </a:endParaRPr>
                    </a:p>
                    <a:p>
                      <a:pPr marL="342900" lvl="0" indent="-342900">
                        <a:lnSpc>
                          <a:spcPct val="115000"/>
                        </a:lnSpc>
                        <a:spcAft>
                          <a:spcPts val="0"/>
                        </a:spcAft>
                        <a:buFont typeface="Symbol"/>
                        <a:buChar char=""/>
                        <a:tabLst>
                          <a:tab pos="1143000" algn="l"/>
                        </a:tabLst>
                      </a:pPr>
                      <a:r>
                        <a:rPr lang="es-ES" sz="1000" b="1" kern="1200" baseline="0" dirty="0" smtClean="0">
                          <a:solidFill>
                            <a:schemeClr val="tx1"/>
                          </a:solidFill>
                          <a:latin typeface="Comic Sans MS" pitchFamily="66" charset="0"/>
                          <a:ea typeface="+mn-ea"/>
                          <a:cs typeface="Times New Roman"/>
                        </a:rPr>
                        <a:t>VALORES DE DAVID: HUMILDAD, SENCILLEZ Y CONFIANZA EN EL SEÑOR</a:t>
                      </a:r>
                      <a:endParaRPr lang="es-ES" sz="1800" b="1" kern="1200" dirty="0" smtClean="0">
                        <a:solidFill>
                          <a:schemeClr val="tx1"/>
                        </a:solidFill>
                        <a:latin typeface="Comic Sans MS" pitchFamily="66" charset="0"/>
                        <a:ea typeface="+mn-ea"/>
                        <a:cs typeface="+mn-cs"/>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r>
              <a:tr h="280644">
                <a:tc gridSpan="3">
                  <a:txBody>
                    <a:bodyPr/>
                    <a:lstStyle/>
                    <a:p>
                      <a:pPr>
                        <a:lnSpc>
                          <a:spcPct val="115000"/>
                        </a:lnSpc>
                        <a:spcAft>
                          <a:spcPts val="0"/>
                        </a:spcAft>
                      </a:pPr>
                      <a:r>
                        <a:rPr lang="es-ES" sz="1000" b="1" dirty="0">
                          <a:latin typeface="Comic Sans MS" pitchFamily="66" charset="0"/>
                          <a:ea typeface="Times New Roman"/>
                          <a:cs typeface="Calibri"/>
                        </a:rPr>
                        <a:t>MATERIALES</a:t>
                      </a:r>
                      <a:r>
                        <a:rPr lang="es-ES" sz="1000" b="1" dirty="0" smtClean="0">
                          <a:latin typeface="Comic Sans MS" pitchFamily="66" charset="0"/>
                          <a:ea typeface="Times New Roman"/>
                          <a:cs typeface="Calibri"/>
                        </a:rPr>
                        <a:t>: Proyector, portátil</a:t>
                      </a:r>
                      <a:r>
                        <a:rPr lang="es-ES" sz="1000" b="1" baseline="0" dirty="0" smtClean="0">
                          <a:latin typeface="Comic Sans MS" pitchFamily="66" charset="0"/>
                          <a:ea typeface="Times New Roman"/>
                          <a:cs typeface="Calibri"/>
                        </a:rPr>
                        <a:t> y fragmentos de la película. Folios y </a:t>
                      </a:r>
                      <a:r>
                        <a:rPr lang="es-ES" sz="1000" b="1" baseline="0" dirty="0" err="1" smtClean="0">
                          <a:latin typeface="Comic Sans MS" pitchFamily="66" charset="0"/>
                          <a:ea typeface="Times New Roman"/>
                          <a:cs typeface="Calibri"/>
                        </a:rPr>
                        <a:t>bolis</a:t>
                      </a:r>
                      <a:r>
                        <a:rPr lang="es-ES" sz="1000" b="1" baseline="0" dirty="0" smtClean="0">
                          <a:latin typeface="Comic Sans MS" pitchFamily="66" charset="0"/>
                          <a:ea typeface="Times New Roman"/>
                          <a:cs typeface="Calibri"/>
                        </a:rPr>
                        <a:t> o rotuladores</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r>
                        <a:rPr lang="es-ES" sz="1000" b="1" dirty="0" smtClean="0">
                          <a:latin typeface="Comic Sans MS" pitchFamily="66" charset="0"/>
                          <a:ea typeface="Times New Roman"/>
                          <a:cs typeface="Calibri"/>
                        </a:rPr>
                        <a:t>?</a:t>
                      </a: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r h="4118017">
                <a:tc gridSpan="3">
                  <a:txBody>
                    <a:bodyPr/>
                    <a:lstStyle/>
                    <a:p>
                      <a:pPr marL="0" marR="0" lvl="0" indent="0" algn="l" defTabSz="914400" rtl="0" eaLnBrk="1" fontAlgn="base" latinLnBrk="0" hangingPunct="1">
                        <a:lnSpc>
                          <a:spcPct val="100000"/>
                        </a:lnSpc>
                        <a:spcBef>
                          <a:spcPct val="0"/>
                        </a:spcBef>
                        <a:spcAft>
                          <a:spcPct val="0"/>
                        </a:spcAft>
                        <a:buClrTx/>
                        <a:buSzTx/>
                        <a:buFont typeface="Symbol" pitchFamily="18" charset="2"/>
                        <a:buNone/>
                        <a:tabLst>
                          <a:tab pos="1666875" algn="l"/>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 typeface="Symbol" pitchFamily="18" charset="2"/>
                        <a:buNone/>
                        <a:tabLst>
                          <a:tab pos="1666875" algn="l"/>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 typeface="Symbol" pitchFamily="18" charset="2"/>
                        <a:buChar char=""/>
                        <a:tabLst>
                          <a:tab pos="1666875" algn="l"/>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Coger un fragmento de la película la bella y la bestia para que vean que la belleza esta en el interior y no en el físico ( para hacer referencia que Dios tampoco elige por las apariencias.) </a:t>
                      </a:r>
                    </a:p>
                    <a:p>
                      <a:pPr marL="0" marR="0" lvl="0" indent="0" algn="l" defTabSz="914400" rtl="0" eaLnBrk="0" fontAlgn="base" latinLnBrk="0" hangingPunct="0">
                        <a:lnSpc>
                          <a:spcPct val="100000"/>
                        </a:lnSpc>
                        <a:spcBef>
                          <a:spcPct val="0"/>
                        </a:spcBef>
                        <a:spcAft>
                          <a:spcPct val="0"/>
                        </a:spcAft>
                        <a:buClrTx/>
                        <a:buSzTx/>
                        <a:buFontTx/>
                        <a:buNone/>
                        <a:tabLst>
                          <a:tab pos="1666875" algn="l"/>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a:t>
                      </a: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tab pos="1666875" algn="l"/>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Dinámica :  Decir la cosas buenas de los demás escribiéndolas en un papel y pasándolo u haciendo un circulo uno en el centro y los demás compañeros van diciendo cualidades positivas de este. </a:t>
                      </a: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tab pos="1666875" algn="l"/>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tab pos="1666875" algn="l"/>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tab pos="1666875" algn="l"/>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Oración : Así nos mira Dios </a:t>
                      </a: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tab pos="1666875" algn="l"/>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tab pos="1666875" algn="l"/>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tab pos="1666875" algn="l"/>
                        </a:tabLst>
                        <a:defRPr/>
                      </a:pPr>
                      <a:r>
                        <a:rPr kumimoji="0" lang="es-ES" sz="1400" b="0" i="0" u="sng" strike="noStrike" cap="none" normalizeH="0" baseline="0" dirty="0" smtClean="0">
                          <a:ln>
                            <a:noFill/>
                          </a:ln>
                          <a:solidFill>
                            <a:schemeClr val="tx1"/>
                          </a:solidFill>
                          <a:effectLst/>
                          <a:latin typeface="Comic Sans MS" pitchFamily="66" charset="0"/>
                          <a:cs typeface="Times New Roman" pitchFamily="18" charset="0"/>
                        </a:rPr>
                        <a:t> EVALUACIÓN</a:t>
                      </a:r>
                    </a:p>
                    <a:p>
                      <a:pPr marL="0" marR="0" lvl="0" indent="0" algn="l" defTabSz="914400" rtl="0" eaLnBrk="0" fontAlgn="base" latinLnBrk="0" hangingPunct="0">
                        <a:lnSpc>
                          <a:spcPct val="100000"/>
                        </a:lnSpc>
                        <a:spcBef>
                          <a:spcPct val="0"/>
                        </a:spcBef>
                        <a:spcAft>
                          <a:spcPct val="0"/>
                        </a:spcAft>
                        <a:buClrTx/>
                        <a:buSzTx/>
                        <a:buFont typeface="Symbol" pitchFamily="18" charset="2"/>
                        <a:buNone/>
                        <a:tabLst>
                          <a:tab pos="1666875" algn="l"/>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288" y="260350"/>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baseline="0" dirty="0" smtClean="0">
                          <a:latin typeface="Comic Sans MS" pitchFamily="66" charset="0"/>
                          <a:ea typeface="Times New Roman"/>
                          <a:cs typeface="Calibri"/>
                        </a:rPr>
                        <a:t> 6º PRIMARIA</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NOVIEMBRE</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392191">
                <a:tc gridSpan="2">
                  <a:txBody>
                    <a:bodyPr/>
                    <a:lstStyle/>
                    <a:p>
                      <a:pPr algn="ctr">
                        <a:lnSpc>
                          <a:spcPct val="115000"/>
                        </a:lnSpc>
                        <a:spcAft>
                          <a:spcPts val="0"/>
                        </a:spcAft>
                      </a:pPr>
                      <a:r>
                        <a:rPr lang="es-ES" sz="1000" b="1" dirty="0" smtClean="0">
                          <a:latin typeface="Comic Sans MS" pitchFamily="66" charset="0"/>
                          <a:ea typeface="Times New Roman"/>
                          <a:cs typeface="Calibri"/>
                        </a:rPr>
                        <a:t>TEMA</a:t>
                      </a:r>
                      <a:r>
                        <a:rPr lang="es-ES" sz="1000" b="1" baseline="0" dirty="0" smtClean="0">
                          <a:latin typeface="Comic Sans MS" pitchFamily="66" charset="0"/>
                          <a:ea typeface="Times New Roman"/>
                          <a:cs typeface="Calibri"/>
                        </a:rPr>
                        <a:t> 2: DAVID Y GOLIAT</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a:latin typeface="Comic Sans MS" pitchFamily="66" charset="0"/>
                          <a:ea typeface="Times New Roman"/>
                          <a:cs typeface="Calibri"/>
                        </a:rPr>
                        <a:t>SESIÓN:    </a:t>
                      </a:r>
                      <a:r>
                        <a:rPr lang="es-ES" sz="1000" b="1" dirty="0" smtClean="0">
                          <a:latin typeface="Comic Sans MS" pitchFamily="66" charset="0"/>
                          <a:ea typeface="Times New Roman"/>
                          <a:cs typeface="Calibri"/>
                        </a:rPr>
                        <a:t>2/3</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882433">
                <a:tc>
                  <a:txBody>
                    <a:bodyPr/>
                    <a:lstStyle/>
                    <a:p>
                      <a:pPr algn="ctr">
                        <a:lnSpc>
                          <a:spcPct val="115000"/>
                        </a:lnSpc>
                        <a:spcAft>
                          <a:spcPts val="0"/>
                        </a:spcAft>
                      </a:pPr>
                      <a:r>
                        <a:rPr lang="es-ES" sz="1000" b="1" dirty="0">
                          <a:latin typeface="Comic Sans MS" pitchFamily="66" charset="0"/>
                          <a:ea typeface="Times New Roman"/>
                          <a:cs typeface="Calibri"/>
                        </a:rPr>
                        <a:t>OBJETIVOS DE LA SESIÓN:</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gridSpan="2">
                  <a:txBody>
                    <a:bodyPr/>
                    <a:lstStyle/>
                    <a:p>
                      <a:pPr marL="342900" lvl="0" indent="-342900">
                        <a:lnSpc>
                          <a:spcPct val="115000"/>
                        </a:lnSpc>
                        <a:spcAft>
                          <a:spcPts val="0"/>
                        </a:spcAft>
                        <a:buFont typeface="Symbol"/>
                        <a:buChar char=""/>
                        <a:tabLst>
                          <a:tab pos="1143000" algn="l"/>
                        </a:tabLst>
                      </a:pPr>
                      <a:r>
                        <a:rPr kumimoji="0" lang="es-ES" sz="1000" b="1" i="0" u="none" strike="noStrike" cap="all" normalizeH="0" baseline="0" dirty="0" smtClean="0">
                          <a:ln>
                            <a:noFill/>
                          </a:ln>
                          <a:solidFill>
                            <a:schemeClr val="tx1"/>
                          </a:solidFill>
                          <a:effectLst/>
                          <a:latin typeface="Comic Sans MS" pitchFamily="66" charset="0"/>
                          <a:cs typeface="Times New Roman" pitchFamily="18" charset="0"/>
                        </a:rPr>
                        <a:t>Dios no elige a  cada uno por como somos no por lo que parece. </a:t>
                      </a: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es-ES" sz="1000" b="1" i="0" u="none" strike="noStrike" cap="all" normalizeH="0" baseline="0" dirty="0" smtClean="0">
                          <a:ln>
                            <a:noFill/>
                          </a:ln>
                          <a:solidFill>
                            <a:schemeClr val="tx1"/>
                          </a:solidFill>
                          <a:effectLst/>
                          <a:latin typeface="Comic Sans MS" pitchFamily="66" charset="0"/>
                          <a:cs typeface="Times New Roman" pitchFamily="18" charset="0"/>
                        </a:rPr>
                        <a:t>     Dios se vale de los mas sencillos. </a:t>
                      </a: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es-ES" sz="1000" b="1" i="0" u="none" strike="noStrike" cap="all" normalizeH="0" baseline="0" dirty="0" smtClean="0">
                          <a:ln>
                            <a:noFill/>
                          </a:ln>
                          <a:solidFill>
                            <a:schemeClr val="tx1"/>
                          </a:solidFill>
                          <a:effectLst/>
                          <a:latin typeface="Comic Sans MS" pitchFamily="66" charset="0"/>
                          <a:cs typeface="Times New Roman" pitchFamily="18" charset="0"/>
                        </a:rPr>
                        <a:t>     Todos somos especiales y tenemos cosas positivos. </a:t>
                      </a:r>
                      <a:endParaRPr kumimoji="0" lang="es-ES" sz="800" b="1" i="0" u="none" strike="noStrike" cap="all" normalizeH="0" baseline="0" dirty="0" smtClean="0">
                        <a:ln>
                          <a:noFill/>
                        </a:ln>
                        <a:solidFill>
                          <a:schemeClr val="tx1"/>
                        </a:solidFill>
                        <a:effectLst/>
                        <a:latin typeface="Comic Sans MS" pitchFamily="66" charset="0"/>
                        <a:cs typeface="Times New Roman" pitchFamily="18" charset="0"/>
                      </a:endParaRPr>
                    </a:p>
                    <a:p>
                      <a:pPr marL="342900" lvl="0" indent="-342900">
                        <a:lnSpc>
                          <a:spcPct val="115000"/>
                        </a:lnSpc>
                        <a:spcAft>
                          <a:spcPts val="0"/>
                        </a:spcAft>
                        <a:buFont typeface="Symbol"/>
                        <a:buChar char=""/>
                        <a:tabLst>
                          <a:tab pos="1143000" algn="l"/>
                        </a:tabLst>
                      </a:pPr>
                      <a:r>
                        <a:rPr lang="es-ES" sz="1000" b="1" kern="1200" baseline="0" dirty="0" smtClean="0">
                          <a:solidFill>
                            <a:schemeClr val="tx1"/>
                          </a:solidFill>
                          <a:latin typeface="Comic Sans MS" pitchFamily="66" charset="0"/>
                          <a:ea typeface="+mn-ea"/>
                          <a:cs typeface="Times New Roman"/>
                        </a:rPr>
                        <a:t>VALORES DE DAVID: HUMILDAD, SENCILLEZ Y CONFIANZA EN EL SEÑOR</a:t>
                      </a:r>
                      <a:endParaRPr lang="es-ES" sz="1800" b="1" kern="1200" dirty="0" smtClean="0">
                        <a:solidFill>
                          <a:schemeClr val="tx1"/>
                        </a:solidFill>
                        <a:latin typeface="Comic Sans MS" pitchFamily="66" charset="0"/>
                        <a:ea typeface="+mn-ea"/>
                        <a:cs typeface="+mn-cs"/>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r>
              <a:tr h="280644">
                <a:tc gridSpan="3">
                  <a:txBody>
                    <a:bodyPr/>
                    <a:lstStyle/>
                    <a:p>
                      <a:pPr>
                        <a:lnSpc>
                          <a:spcPct val="115000"/>
                        </a:lnSpc>
                        <a:spcAft>
                          <a:spcPts val="0"/>
                        </a:spcAft>
                      </a:pPr>
                      <a:r>
                        <a:rPr lang="es-ES" sz="1000" b="1" dirty="0">
                          <a:latin typeface="Comic Sans MS" pitchFamily="66" charset="0"/>
                          <a:ea typeface="Times New Roman"/>
                          <a:cs typeface="Calibri"/>
                        </a:rPr>
                        <a:t>MATERIALES</a:t>
                      </a:r>
                      <a:r>
                        <a:rPr lang="es-ES" sz="1000" b="1" dirty="0" smtClean="0">
                          <a:latin typeface="Comic Sans MS" pitchFamily="66" charset="0"/>
                          <a:ea typeface="Times New Roman"/>
                          <a:cs typeface="Calibri"/>
                        </a:rPr>
                        <a:t>: Biblia</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r>
                        <a:rPr lang="es-ES" sz="1000" b="1" dirty="0" smtClean="0">
                          <a:latin typeface="Comic Sans MS" pitchFamily="66" charset="0"/>
                          <a:ea typeface="Times New Roman"/>
                          <a:cs typeface="Calibri"/>
                        </a:rPr>
                        <a:t>?</a:t>
                      </a: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r h="4118017">
                <a:tc gridSpan="3">
                  <a:txBody>
                    <a:bodyPr/>
                    <a:lstStyle/>
                    <a:p>
                      <a:pPr marL="0" marR="0" lvl="0" indent="0" algn="l" defTabSz="914400" rtl="0" eaLnBrk="1" fontAlgn="base" latinLnBrk="0" hangingPunct="1">
                        <a:lnSpc>
                          <a:spcPct val="100000"/>
                        </a:lnSpc>
                        <a:spcBef>
                          <a:spcPct val="0"/>
                        </a:spcBef>
                        <a:spcAft>
                          <a:spcPct val="0"/>
                        </a:spcAft>
                        <a:buClrTx/>
                        <a:buSzTx/>
                        <a:buFont typeface="Symbol" pitchFamily="18" charset="2"/>
                        <a:buNone/>
                        <a:tabLst>
                          <a:tab pos="1666875" algn="l"/>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 typeface="Symbol" pitchFamily="18" charset="2"/>
                        <a:buNone/>
                        <a:tabLst>
                          <a:tab pos="1666875" algn="l"/>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Texto bíblico Llamada  1 Samuel 16. 4-13</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a:t>
                      </a: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Preguntas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¿Por qué Eligio Dios a David y no a sus hermanos?</a:t>
                      </a: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¿Elige Dios a el Mayor de sus hermanos  o al pequeño e endeble?</a:t>
                      </a: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¿En qué nos fijamos nosotros a la hora de elegir compañero o amigos ? ¿Hace lo mismo Dios con nosotros? ¿Elije al mejor/ líder o al mas indefenso? (nos elige a todos para sacar de nosotros lo mejor, aunque a veces no sepamos lo que 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Reflexión ¿Por qué nos elige Dios  a cada uno para estar aquí? </a:t>
                      </a: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a:t>
                      </a: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Oración Final. </a:t>
                      </a: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None/>
                        <a:tabLst>
                          <a:tab pos="914400" algn="l"/>
                        </a:tabLst>
                      </a:pPr>
                      <a:r>
                        <a:rPr kumimoji="0" lang="es-ES" sz="1400" b="0" i="0" u="sng" strike="noStrike" cap="none" normalizeH="0" baseline="0" dirty="0" smtClean="0">
                          <a:ln>
                            <a:noFill/>
                          </a:ln>
                          <a:solidFill>
                            <a:schemeClr val="tx1"/>
                          </a:solidFill>
                          <a:effectLst/>
                          <a:latin typeface="Comic Sans MS" pitchFamily="66" charset="0"/>
                          <a:cs typeface="Times New Roman" pitchFamily="18" charset="0"/>
                        </a:rPr>
                        <a:t> EVALUACIÓN</a:t>
                      </a: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288" y="260350"/>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baseline="0" dirty="0" smtClean="0">
                          <a:latin typeface="Comic Sans MS" pitchFamily="66" charset="0"/>
                          <a:ea typeface="Times New Roman"/>
                          <a:cs typeface="Calibri"/>
                        </a:rPr>
                        <a:t> 6º PRIMARIA</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NOVIEMBRE</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392191">
                <a:tc gridSpan="2">
                  <a:txBody>
                    <a:bodyPr/>
                    <a:lstStyle/>
                    <a:p>
                      <a:pPr algn="ctr">
                        <a:lnSpc>
                          <a:spcPct val="115000"/>
                        </a:lnSpc>
                        <a:spcAft>
                          <a:spcPts val="0"/>
                        </a:spcAft>
                      </a:pPr>
                      <a:r>
                        <a:rPr lang="es-ES" sz="1000" b="1" dirty="0" smtClean="0">
                          <a:latin typeface="Comic Sans MS" pitchFamily="66" charset="0"/>
                          <a:ea typeface="Times New Roman"/>
                          <a:cs typeface="Calibri"/>
                        </a:rPr>
                        <a:t>TEMA</a:t>
                      </a:r>
                      <a:r>
                        <a:rPr lang="es-ES" sz="1000" b="1" baseline="0" dirty="0" smtClean="0">
                          <a:latin typeface="Comic Sans MS" pitchFamily="66" charset="0"/>
                          <a:ea typeface="Times New Roman"/>
                          <a:cs typeface="Calibri"/>
                        </a:rPr>
                        <a:t> 2: DAVID Y GOLIAT</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a:latin typeface="Comic Sans MS" pitchFamily="66" charset="0"/>
                          <a:ea typeface="Times New Roman"/>
                          <a:cs typeface="Calibri"/>
                        </a:rPr>
                        <a:t>SESIÓN:    </a:t>
                      </a:r>
                      <a:r>
                        <a:rPr lang="es-ES" sz="1000" b="1" dirty="0" smtClean="0">
                          <a:latin typeface="Comic Sans MS" pitchFamily="66" charset="0"/>
                          <a:ea typeface="Times New Roman"/>
                          <a:cs typeface="Calibri"/>
                        </a:rPr>
                        <a:t>3/3</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882433">
                <a:tc>
                  <a:txBody>
                    <a:bodyPr/>
                    <a:lstStyle/>
                    <a:p>
                      <a:pPr algn="ctr">
                        <a:lnSpc>
                          <a:spcPct val="115000"/>
                        </a:lnSpc>
                        <a:spcAft>
                          <a:spcPts val="0"/>
                        </a:spcAft>
                      </a:pPr>
                      <a:r>
                        <a:rPr lang="es-ES" sz="1000" b="1" dirty="0">
                          <a:latin typeface="Comic Sans MS" pitchFamily="66" charset="0"/>
                          <a:ea typeface="Times New Roman"/>
                          <a:cs typeface="Calibri"/>
                        </a:rPr>
                        <a:t>OBJETIVOS DE LA SESIÓN:</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gridSpan="2">
                  <a:txBody>
                    <a:bodyPr/>
                    <a:lstStyle/>
                    <a:p>
                      <a:pPr marL="342900" lvl="0" indent="-342900">
                        <a:lnSpc>
                          <a:spcPct val="115000"/>
                        </a:lnSpc>
                        <a:spcAft>
                          <a:spcPts val="0"/>
                        </a:spcAft>
                        <a:buFont typeface="Symbol"/>
                        <a:buChar char=""/>
                        <a:tabLst>
                          <a:tab pos="1143000" algn="l"/>
                        </a:tabLst>
                      </a:pPr>
                      <a:r>
                        <a:rPr kumimoji="0" lang="es-ES" sz="1000" b="1" i="0" u="none" strike="noStrike" cap="all" normalizeH="0" baseline="0" dirty="0" smtClean="0">
                          <a:ln>
                            <a:noFill/>
                          </a:ln>
                          <a:solidFill>
                            <a:schemeClr val="tx1"/>
                          </a:solidFill>
                          <a:effectLst/>
                          <a:latin typeface="Comic Sans MS" pitchFamily="66" charset="0"/>
                          <a:cs typeface="Times New Roman" pitchFamily="18" charset="0"/>
                        </a:rPr>
                        <a:t>Dios no elige a  cada uno por como somos no por lo que parece. </a:t>
                      </a: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es-ES" sz="1000" b="1" i="0" u="none" strike="noStrike" cap="all" normalizeH="0" baseline="0" dirty="0" smtClean="0">
                          <a:ln>
                            <a:noFill/>
                          </a:ln>
                          <a:solidFill>
                            <a:schemeClr val="tx1"/>
                          </a:solidFill>
                          <a:effectLst/>
                          <a:latin typeface="Comic Sans MS" pitchFamily="66" charset="0"/>
                          <a:cs typeface="Times New Roman" pitchFamily="18" charset="0"/>
                        </a:rPr>
                        <a:t>     Dios se vale de los mas sencillos. </a:t>
                      </a: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es-ES" sz="1000" b="1" i="0" u="none" strike="noStrike" cap="all" normalizeH="0" baseline="0" dirty="0" smtClean="0">
                          <a:ln>
                            <a:noFill/>
                          </a:ln>
                          <a:solidFill>
                            <a:schemeClr val="tx1"/>
                          </a:solidFill>
                          <a:effectLst/>
                          <a:latin typeface="Comic Sans MS" pitchFamily="66" charset="0"/>
                          <a:cs typeface="Times New Roman" pitchFamily="18" charset="0"/>
                        </a:rPr>
                        <a:t>     Todos somos especiales y tenemos cosas positivos. </a:t>
                      </a:r>
                      <a:endParaRPr kumimoji="0" lang="es-ES" sz="800" b="1" i="0" u="none" strike="noStrike" cap="all" normalizeH="0" baseline="0" dirty="0" smtClean="0">
                        <a:ln>
                          <a:noFill/>
                        </a:ln>
                        <a:solidFill>
                          <a:schemeClr val="tx1"/>
                        </a:solidFill>
                        <a:effectLst/>
                        <a:latin typeface="Comic Sans MS" pitchFamily="66" charset="0"/>
                        <a:cs typeface="Times New Roman" pitchFamily="18" charset="0"/>
                      </a:endParaRPr>
                    </a:p>
                    <a:p>
                      <a:pPr marL="342900" lvl="0" indent="-342900">
                        <a:lnSpc>
                          <a:spcPct val="115000"/>
                        </a:lnSpc>
                        <a:spcAft>
                          <a:spcPts val="0"/>
                        </a:spcAft>
                        <a:buFont typeface="Symbol"/>
                        <a:buChar char=""/>
                        <a:tabLst>
                          <a:tab pos="1143000" algn="l"/>
                        </a:tabLst>
                      </a:pPr>
                      <a:r>
                        <a:rPr lang="es-ES" sz="1000" b="1" kern="1200" baseline="0" dirty="0" smtClean="0">
                          <a:solidFill>
                            <a:schemeClr val="tx1"/>
                          </a:solidFill>
                          <a:latin typeface="Comic Sans MS" pitchFamily="66" charset="0"/>
                          <a:ea typeface="+mn-ea"/>
                          <a:cs typeface="Times New Roman"/>
                        </a:rPr>
                        <a:t>VALORES DE DAVID: HUMILDAD, SENCILLEZ Y CONFIANZA EN EL SEÑOR</a:t>
                      </a:r>
                      <a:endParaRPr lang="es-ES" sz="1800" b="1" kern="1200" dirty="0" smtClean="0">
                        <a:solidFill>
                          <a:schemeClr val="tx1"/>
                        </a:solidFill>
                        <a:latin typeface="Comic Sans MS" pitchFamily="66" charset="0"/>
                        <a:ea typeface="+mn-ea"/>
                        <a:cs typeface="+mn-cs"/>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r>
              <a:tr h="280644">
                <a:tc gridSpan="3">
                  <a:txBody>
                    <a:bodyPr/>
                    <a:lstStyle/>
                    <a:p>
                      <a:pPr>
                        <a:lnSpc>
                          <a:spcPct val="115000"/>
                        </a:lnSpc>
                        <a:spcAft>
                          <a:spcPts val="0"/>
                        </a:spcAft>
                      </a:pPr>
                      <a:r>
                        <a:rPr lang="es-ES" sz="1000" b="1" dirty="0">
                          <a:latin typeface="Comic Sans MS" pitchFamily="66" charset="0"/>
                          <a:ea typeface="Times New Roman"/>
                          <a:cs typeface="Calibri"/>
                        </a:rPr>
                        <a:t>MATERIALES</a:t>
                      </a:r>
                      <a:r>
                        <a:rPr lang="es-ES" sz="1000" b="1" dirty="0" smtClean="0">
                          <a:latin typeface="Comic Sans MS" pitchFamily="66" charset="0"/>
                          <a:ea typeface="Times New Roman"/>
                          <a:cs typeface="Calibri"/>
                        </a:rPr>
                        <a:t>: Símbolo de la oración y el cuento</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r>
                        <a:rPr lang="es-ES" sz="1000" b="1" dirty="0" smtClean="0">
                          <a:latin typeface="Comic Sans MS" pitchFamily="66" charset="0"/>
                          <a:ea typeface="Times New Roman"/>
                          <a:cs typeface="Calibri"/>
                        </a:rPr>
                        <a:t>?</a:t>
                      </a: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r h="4118017">
                <a:tc gridSpan="3">
                  <a:txBody>
                    <a:bodyPr/>
                    <a:lstStyle/>
                    <a:p>
                      <a:pPr marL="0" marR="0" lvl="0" indent="0" algn="l" defTabSz="914400" rtl="0" eaLnBrk="1" fontAlgn="base" latinLnBrk="0" hangingPunct="1">
                        <a:lnSpc>
                          <a:spcPct val="100000"/>
                        </a:lnSpc>
                        <a:spcBef>
                          <a:spcPct val="0"/>
                        </a:spcBef>
                        <a:spcAft>
                          <a:spcPct val="0"/>
                        </a:spcAft>
                        <a:buClrTx/>
                        <a:buSzTx/>
                        <a:buFont typeface="Symbol" pitchFamily="18" charset="2"/>
                        <a:buNone/>
                        <a:tabLst>
                          <a:tab pos="1666875" algn="l"/>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 typeface="Symbol" pitchFamily="18" charset="2"/>
                        <a:buChar char=""/>
                        <a:tabLst>
                          <a:tab pos="1666875" algn="l"/>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CELEBRACIÓN</a:t>
                      </a:r>
                    </a:p>
                    <a:p>
                      <a:pPr marL="0" marR="0" lvl="0" indent="0" algn="l" defTabSz="914400" rtl="0" eaLnBrk="1" fontAlgn="base" latinLnBrk="0" hangingPunct="1">
                        <a:lnSpc>
                          <a:spcPct val="100000"/>
                        </a:lnSpc>
                        <a:spcBef>
                          <a:spcPct val="0"/>
                        </a:spcBef>
                        <a:spcAft>
                          <a:spcPct val="0"/>
                        </a:spcAft>
                        <a:buClrTx/>
                        <a:buSzTx/>
                        <a:buFont typeface="Symbol" pitchFamily="18" charset="2"/>
                        <a:buChar char=""/>
                        <a:tabLst>
                          <a:tab pos="1666875" algn="l"/>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 typeface="Symbol" pitchFamily="18" charset="2"/>
                        <a:buChar char=""/>
                        <a:tabLst>
                          <a:tab pos="1666875" algn="l"/>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Soy instrumento de Dios como lo fue David para vencer a Goliat.  </a:t>
                      </a:r>
                    </a:p>
                    <a:p>
                      <a:pPr marL="0" marR="0" lvl="0" indent="0" algn="l" defTabSz="914400" rtl="0" eaLnBrk="1" fontAlgn="base" latinLnBrk="0" hangingPunct="1">
                        <a:lnSpc>
                          <a:spcPct val="100000"/>
                        </a:lnSpc>
                        <a:spcBef>
                          <a:spcPct val="0"/>
                        </a:spcBef>
                        <a:spcAft>
                          <a:spcPct val="0"/>
                        </a:spcAft>
                        <a:buClrTx/>
                        <a:buSzTx/>
                        <a:buFont typeface="Symbol" pitchFamily="18" charset="2"/>
                        <a:buNone/>
                        <a:tabLst>
                          <a:tab pos="1666875" algn="l"/>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1371600" marR="0" lvl="3" indent="0" algn="l" defTabSz="914400" rtl="0" eaLnBrk="1" fontAlgn="base" latinLnBrk="0" hangingPunct="1">
                        <a:lnSpc>
                          <a:spcPct val="100000"/>
                        </a:lnSpc>
                        <a:spcBef>
                          <a:spcPct val="0"/>
                        </a:spcBef>
                        <a:spcAft>
                          <a:spcPct val="0"/>
                        </a:spcAft>
                        <a:buClrTx/>
                        <a:buSzTx/>
                        <a:buFont typeface="Symbol" pitchFamily="18" charset="2"/>
                        <a:buNone/>
                        <a:tabLst>
                          <a:tab pos="1666875" algn="l"/>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De lo mas insignificante puede valerse Dios para  hacer su Obra  </a:t>
                      </a:r>
                    </a:p>
                    <a:p>
                      <a:pPr marL="0" marR="0" lvl="0" indent="0" algn="l" defTabSz="914400" rtl="0" eaLnBrk="1" fontAlgn="base" latinLnBrk="0" hangingPunct="1">
                        <a:lnSpc>
                          <a:spcPct val="100000"/>
                        </a:lnSpc>
                        <a:spcBef>
                          <a:spcPct val="0"/>
                        </a:spcBef>
                        <a:spcAft>
                          <a:spcPct val="0"/>
                        </a:spcAft>
                        <a:buClrTx/>
                        <a:buSzTx/>
                        <a:buFont typeface="Symbol" pitchFamily="18" charset="2"/>
                        <a:buChar char=""/>
                        <a:tabLst>
                          <a:tab pos="1666875" algn="l"/>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tab pos="533400" algn="l"/>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Cuento de la tela de Araña. </a:t>
                      </a:r>
                    </a:p>
                    <a:p>
                      <a:pPr marL="0" marR="0" lvl="0" indent="0" algn="l" defTabSz="914400" rtl="0" eaLnBrk="0" fontAlgn="base" latinLnBrk="0" hangingPunct="0">
                        <a:lnSpc>
                          <a:spcPct val="100000"/>
                        </a:lnSpc>
                        <a:spcBef>
                          <a:spcPct val="0"/>
                        </a:spcBef>
                        <a:spcAft>
                          <a:spcPct val="0"/>
                        </a:spcAft>
                        <a:buClrTx/>
                        <a:buSzTx/>
                        <a:buFont typeface="Symbol" pitchFamily="18" charset="2"/>
                        <a:buNone/>
                        <a:tabLst>
                          <a:tab pos="533400" algn="l"/>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tab pos="533400" algn="l"/>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Reflexión sobre cómo se vale de la araña de vale de David y  se vale de nosotros.</a:t>
                      </a:r>
                    </a:p>
                    <a:p>
                      <a:pPr marL="0" marR="0" lvl="0" indent="0" algn="l" defTabSz="914400" rtl="0" eaLnBrk="0" fontAlgn="base" latinLnBrk="0" hangingPunct="0">
                        <a:lnSpc>
                          <a:spcPct val="100000"/>
                        </a:lnSpc>
                        <a:spcBef>
                          <a:spcPct val="0"/>
                        </a:spcBef>
                        <a:spcAft>
                          <a:spcPct val="0"/>
                        </a:spcAft>
                        <a:buClrTx/>
                        <a:buSzTx/>
                        <a:buFont typeface="Symbol" pitchFamily="18" charset="2"/>
                        <a:buNone/>
                        <a:tabLst>
                          <a:tab pos="533400" algn="l"/>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tab pos="533400" algn="l"/>
                        </a:tabLst>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a:t>
                      </a: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Símbolo </a:t>
                      </a: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poner nosotros una arañita o algo en lo q  nosotros ayudemos a hacer la misión de Dios. </a:t>
                      </a: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tab pos="533400" algn="l"/>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None/>
                        <a:tabLst>
                          <a:tab pos="914400" algn="l"/>
                        </a:tabLst>
                      </a:pPr>
                      <a:endParaRPr kumimoji="0" lang="es-ES" sz="1400" b="0" i="0" u="sng"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None/>
                        <a:tabLst>
                          <a:tab pos="914400" algn="l"/>
                        </a:tabLst>
                      </a:pPr>
                      <a:r>
                        <a:rPr kumimoji="0" lang="es-ES" sz="1400" b="0" i="0" u="sng" strike="noStrike" cap="none" normalizeH="0" baseline="0" dirty="0" smtClean="0">
                          <a:ln>
                            <a:noFill/>
                          </a:ln>
                          <a:solidFill>
                            <a:schemeClr val="tx1"/>
                          </a:solidFill>
                          <a:effectLst/>
                          <a:latin typeface="Comic Sans MS" pitchFamily="66" charset="0"/>
                          <a:cs typeface="Times New Roman" pitchFamily="18" charset="0"/>
                        </a:rPr>
                        <a:t> EVALUACIÓN</a:t>
                      </a: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tab pos="533400" algn="l"/>
                        </a:tabLst>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2">
            <a:lumMod val="75000"/>
          </a:schemeClr>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288" y="260350"/>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baseline="0" dirty="0" smtClean="0">
                          <a:latin typeface="Comic Sans MS" pitchFamily="66" charset="0"/>
                          <a:ea typeface="Times New Roman"/>
                          <a:cs typeface="Calibri"/>
                        </a:rPr>
                        <a:t> 6º PRIMARIA</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DICIEMBRE</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392191">
                <a:tc gridSpan="2">
                  <a:txBody>
                    <a:bodyPr/>
                    <a:lstStyle/>
                    <a:p>
                      <a:pPr algn="ctr">
                        <a:lnSpc>
                          <a:spcPct val="115000"/>
                        </a:lnSpc>
                        <a:spcAft>
                          <a:spcPts val="0"/>
                        </a:spcAft>
                      </a:pPr>
                      <a:r>
                        <a:rPr lang="es-ES" sz="1000" b="1" dirty="0" smtClean="0">
                          <a:latin typeface="Comic Sans MS" pitchFamily="66" charset="0"/>
                          <a:ea typeface="Times New Roman"/>
                          <a:cs typeface="Calibri"/>
                        </a:rPr>
                        <a:t>TEMA</a:t>
                      </a:r>
                      <a:r>
                        <a:rPr lang="es-ES" sz="1000" b="1" baseline="0" dirty="0" smtClean="0">
                          <a:latin typeface="Comic Sans MS" pitchFamily="66" charset="0"/>
                          <a:ea typeface="Times New Roman"/>
                          <a:cs typeface="Calibri"/>
                        </a:rPr>
                        <a:t> 3: ADVIENTO – MARÍA DIJO QUE SÍ</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a:latin typeface="Comic Sans MS" pitchFamily="66" charset="0"/>
                          <a:ea typeface="Times New Roman"/>
                          <a:cs typeface="Calibri"/>
                        </a:rPr>
                        <a:t>SESIÓN:    </a:t>
                      </a:r>
                      <a:r>
                        <a:rPr lang="es-ES" sz="1000" b="1" dirty="0" smtClean="0">
                          <a:latin typeface="Comic Sans MS" pitchFamily="66" charset="0"/>
                          <a:ea typeface="Times New Roman"/>
                          <a:cs typeface="Calibri"/>
                        </a:rPr>
                        <a:t>1/2</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882433">
                <a:tc>
                  <a:txBody>
                    <a:bodyPr/>
                    <a:lstStyle/>
                    <a:p>
                      <a:pPr algn="ctr">
                        <a:lnSpc>
                          <a:spcPct val="115000"/>
                        </a:lnSpc>
                        <a:spcAft>
                          <a:spcPts val="0"/>
                        </a:spcAft>
                      </a:pPr>
                      <a:r>
                        <a:rPr lang="es-ES" sz="1000" b="1" dirty="0">
                          <a:latin typeface="Comic Sans MS" pitchFamily="66" charset="0"/>
                          <a:ea typeface="Times New Roman"/>
                          <a:cs typeface="Calibri"/>
                        </a:rPr>
                        <a:t>OBJETIVOS DE LA SESIÓN:</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gridSpan="2">
                  <a:txBody>
                    <a:bodyPr/>
                    <a:lstStyle/>
                    <a:p>
                      <a:pPr marL="228600" lvl="0" indent="-228600">
                        <a:buFont typeface="Arial" pitchFamily="34" charset="0"/>
                        <a:buChar char="•"/>
                      </a:pPr>
                      <a:r>
                        <a:rPr lang="es-ES" sz="1200" b="0" kern="1200" dirty="0" smtClean="0">
                          <a:solidFill>
                            <a:schemeClr val="tx1"/>
                          </a:solidFill>
                          <a:latin typeface="Comic Sans MS" pitchFamily="66" charset="0"/>
                          <a:ea typeface="+mn-ea"/>
                          <a:cs typeface="+mn-cs"/>
                        </a:rPr>
                        <a:t>DISPONIBILIDAD</a:t>
                      </a:r>
                      <a:r>
                        <a:rPr lang="es-ES" sz="1200" b="0" kern="1200" baseline="0" dirty="0" smtClean="0">
                          <a:solidFill>
                            <a:schemeClr val="tx1"/>
                          </a:solidFill>
                          <a:latin typeface="Comic Sans MS" pitchFamily="66" charset="0"/>
                          <a:ea typeface="+mn-ea"/>
                          <a:cs typeface="+mn-cs"/>
                        </a:rPr>
                        <a:t> DE MARÍA</a:t>
                      </a:r>
                      <a:endParaRPr lang="es-ES" sz="1200" b="0" kern="1200" dirty="0" smtClean="0">
                        <a:solidFill>
                          <a:schemeClr val="tx1"/>
                        </a:solidFill>
                        <a:latin typeface="Comic Sans MS" pitchFamily="66" charset="0"/>
                        <a:ea typeface="+mn-ea"/>
                        <a:cs typeface="+mn-cs"/>
                      </a:endParaRPr>
                    </a:p>
                    <a:p>
                      <a:pPr marL="228600" lvl="0" indent="-228600">
                        <a:buFont typeface="Arial" pitchFamily="34" charset="0"/>
                        <a:buChar char="•"/>
                      </a:pPr>
                      <a:r>
                        <a:rPr lang="es-ES" sz="1200" b="0" kern="1200" dirty="0" smtClean="0">
                          <a:solidFill>
                            <a:schemeClr val="tx1"/>
                          </a:solidFill>
                          <a:latin typeface="Comic Sans MS" pitchFamily="66" charset="0"/>
                          <a:ea typeface="+mn-ea"/>
                          <a:cs typeface="+mn-cs"/>
                        </a:rPr>
                        <a:t>PREPARACIÓN</a:t>
                      </a:r>
                      <a:r>
                        <a:rPr lang="es-ES" sz="1200" b="0" kern="1200" baseline="0" dirty="0" smtClean="0">
                          <a:solidFill>
                            <a:schemeClr val="tx1"/>
                          </a:solidFill>
                          <a:latin typeface="Comic Sans MS" pitchFamily="66" charset="0"/>
                          <a:ea typeface="+mn-ea"/>
                          <a:cs typeface="+mn-cs"/>
                        </a:rPr>
                        <a:t> PARA LA VENIDA DE JESÚS</a:t>
                      </a:r>
                      <a:endParaRPr lang="es-ES" sz="1200" b="0" kern="1200" dirty="0" smtClean="0">
                        <a:solidFill>
                          <a:schemeClr val="tx1"/>
                        </a:solidFill>
                        <a:latin typeface="Comic Sans MS" pitchFamily="66" charset="0"/>
                        <a:ea typeface="+mn-ea"/>
                        <a:cs typeface="+mn-cs"/>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r>
              <a:tr h="280644">
                <a:tc gridSpan="3">
                  <a:txBody>
                    <a:bodyPr/>
                    <a:lstStyle/>
                    <a:p>
                      <a:pPr>
                        <a:lnSpc>
                          <a:spcPct val="115000"/>
                        </a:lnSpc>
                        <a:spcAft>
                          <a:spcPts val="0"/>
                        </a:spcAft>
                      </a:pPr>
                      <a:r>
                        <a:rPr lang="es-ES" sz="1000" b="1" dirty="0">
                          <a:latin typeface="Comic Sans MS" pitchFamily="66" charset="0"/>
                          <a:ea typeface="Times New Roman"/>
                          <a:cs typeface="Calibri"/>
                        </a:rPr>
                        <a:t>MATERIALES</a:t>
                      </a:r>
                      <a:r>
                        <a:rPr lang="es-ES" sz="1000" b="1" dirty="0" smtClean="0">
                          <a:latin typeface="Comic Sans MS" pitchFamily="66" charset="0"/>
                          <a:ea typeface="Times New Roman"/>
                          <a:cs typeface="Calibri"/>
                        </a:rPr>
                        <a:t>: Papel</a:t>
                      </a:r>
                      <a:r>
                        <a:rPr lang="es-ES" sz="1000" b="1" baseline="0" dirty="0" smtClean="0">
                          <a:latin typeface="Comic Sans MS" pitchFamily="66" charset="0"/>
                          <a:ea typeface="Times New Roman"/>
                          <a:cs typeface="Calibri"/>
                        </a:rPr>
                        <a:t> continuo, colores, Biblia,…</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r h="4118017">
                <a:tc gridSpan="3">
                  <a:txBody>
                    <a:bodyPr/>
                    <a:lstStyle/>
                    <a:p>
                      <a:pPr marL="228600" indent="-228600">
                        <a:lnSpc>
                          <a:spcPct val="115000"/>
                        </a:lnSpc>
                        <a:spcAft>
                          <a:spcPts val="0"/>
                        </a:spcAft>
                        <a:buFont typeface="Arial" pitchFamily="34" charset="0"/>
                        <a:buChar char="•"/>
                      </a:pPr>
                      <a:endParaRPr lang="es-ES" sz="1000" dirty="0">
                        <a:latin typeface="Comic Sans MS" pitchFamily="66" charset="0"/>
                        <a:ea typeface="Times New Roman"/>
                        <a:cs typeface="Calibri"/>
                      </a:endParaRPr>
                    </a:p>
                    <a:p>
                      <a:pPr marL="342900" lvl="0" indent="-342900">
                        <a:buFont typeface="Arial" pitchFamily="34" charset="0"/>
                        <a:buNone/>
                      </a:pPr>
                      <a:endParaRPr lang="es-ES" sz="1400" kern="1200" dirty="0" smtClean="0">
                        <a:solidFill>
                          <a:schemeClr val="tx1"/>
                        </a:solidFill>
                        <a:latin typeface="Comic Sans MS" pitchFamily="66" charset="0"/>
                        <a:ea typeface="+mn-ea"/>
                        <a:cs typeface="+mn-cs"/>
                      </a:endParaRPr>
                    </a:p>
                    <a:p>
                      <a:pPr marL="342900" lvl="0" indent="-342900">
                        <a:buFont typeface="Arial" pitchFamily="34" charset="0"/>
                        <a:buChar char="•"/>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Lectura de la anunciación Lucas,1. 26 -38 </a:t>
                      </a:r>
                    </a:p>
                    <a:p>
                      <a:pPr marL="342900" lvl="0" indent="-342900">
                        <a:buFont typeface="Arial" pitchFamily="34" charset="0"/>
                        <a:buNone/>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342900" lvl="0" indent="-342900">
                        <a:buFont typeface="Arial" pitchFamily="34" charset="0"/>
                        <a:buChar char="•"/>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Reflexión sobre la lectura. </a:t>
                      </a:r>
                    </a:p>
                    <a:p>
                      <a:pPr marL="342900" lvl="0" indent="-342900">
                        <a:buFont typeface="Arial" pitchFamily="34" charset="0"/>
                        <a:buNone/>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342900" lvl="0" indent="-342900">
                        <a:buFont typeface="Arial" pitchFamily="34" charset="0"/>
                        <a:buChar char="•"/>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Preguntas. </a:t>
                      </a:r>
                    </a:p>
                    <a:p>
                      <a:pPr marL="342900" lvl="0" indent="-342900">
                        <a:buFont typeface="Arial" pitchFamily="34" charset="0"/>
                        <a:buNone/>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342900" lvl="0" indent="-342900">
                        <a:buFont typeface="Arial" pitchFamily="34" charset="0"/>
                        <a:buChar char="•"/>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Canción Elegida de Dios  (Sacar cosas de la canción plasmarlo en un mural )</a:t>
                      </a:r>
                    </a:p>
                    <a:p>
                      <a:pPr marL="342900" lvl="0" indent="-342900">
                        <a:buFont typeface="Arial" pitchFamily="34" charset="0"/>
                        <a:buNone/>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342900" lvl="0" indent="-342900">
                        <a:buFont typeface="Arial" pitchFamily="34" charset="0"/>
                        <a:buChar char="•"/>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Compromiso  para adviento</a:t>
                      </a:r>
                    </a:p>
                    <a:p>
                      <a:pPr marL="342900" lvl="0" indent="-342900">
                        <a:buFont typeface="Arial" pitchFamily="34" charset="0"/>
                        <a:buNone/>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342900" lvl="0" indent="-342900">
                        <a:buFont typeface="Arial" pitchFamily="34" charset="0"/>
                        <a:buChar char="•"/>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Repartir papeles del amigo invisible para el próximo día</a:t>
                      </a:r>
                    </a:p>
                    <a:p>
                      <a:pPr marL="342900" lvl="0" indent="-342900">
                        <a:buFont typeface="Arial" pitchFamily="34" charset="0"/>
                        <a:buNone/>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342900" lvl="0" indent="-342900">
                        <a:buFont typeface="Arial" pitchFamily="34" charset="0"/>
                        <a:buChar char="•"/>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Oración Final. </a:t>
                      </a: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342900" lvl="0" indent="-342900">
                        <a:buFont typeface="Arial" pitchFamily="34" charset="0"/>
                        <a:buChar char="•"/>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None/>
                        <a:tabLst>
                          <a:tab pos="914400" algn="l"/>
                        </a:tabLst>
                      </a:pPr>
                      <a:r>
                        <a:rPr kumimoji="0" lang="es-ES" sz="1400" b="0" i="0" u="sng" strike="noStrike" cap="none" normalizeH="0" baseline="0" dirty="0" smtClean="0">
                          <a:ln>
                            <a:noFill/>
                          </a:ln>
                          <a:solidFill>
                            <a:schemeClr val="tx1"/>
                          </a:solidFill>
                          <a:effectLst/>
                          <a:latin typeface="Comic Sans MS" pitchFamily="66" charset="0"/>
                          <a:cs typeface="Times New Roman" pitchFamily="18" charset="0"/>
                        </a:rPr>
                        <a:t>EVALUACIÓN</a:t>
                      </a:r>
                    </a:p>
                    <a:p>
                      <a:pPr marL="342900" lvl="0" indent="-342900">
                        <a:buFont typeface="Arial" pitchFamily="34" charset="0"/>
                        <a:buNone/>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2">
            <a:lumMod val="75000"/>
          </a:schemeClr>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288" y="260350"/>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baseline="0" dirty="0" smtClean="0">
                          <a:latin typeface="Comic Sans MS" pitchFamily="66" charset="0"/>
                          <a:ea typeface="Times New Roman"/>
                          <a:cs typeface="Calibri"/>
                        </a:rPr>
                        <a:t> 6º PRIMARIA</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DICIEMBRE</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392191">
                <a:tc gridSpan="2">
                  <a:txBody>
                    <a:bodyPr/>
                    <a:lstStyle/>
                    <a:p>
                      <a:pPr algn="ctr">
                        <a:lnSpc>
                          <a:spcPct val="115000"/>
                        </a:lnSpc>
                        <a:spcAft>
                          <a:spcPts val="0"/>
                        </a:spcAft>
                      </a:pPr>
                      <a:r>
                        <a:rPr lang="es-ES" sz="1000" b="1" dirty="0" smtClean="0">
                          <a:latin typeface="Comic Sans MS" pitchFamily="66" charset="0"/>
                          <a:ea typeface="Times New Roman"/>
                          <a:cs typeface="Calibri"/>
                        </a:rPr>
                        <a:t>TEMA</a:t>
                      </a:r>
                      <a:r>
                        <a:rPr lang="es-ES" sz="1000" b="1" baseline="0" dirty="0" smtClean="0">
                          <a:latin typeface="Comic Sans MS" pitchFamily="66" charset="0"/>
                          <a:ea typeface="Times New Roman"/>
                          <a:cs typeface="Calibri"/>
                        </a:rPr>
                        <a:t> 3: ADVIENTO – MARÍA DIJO QUE SÍ</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a:latin typeface="Comic Sans MS" pitchFamily="66" charset="0"/>
                          <a:ea typeface="Times New Roman"/>
                          <a:cs typeface="Calibri"/>
                        </a:rPr>
                        <a:t>SESIÓN:    </a:t>
                      </a:r>
                      <a:r>
                        <a:rPr lang="es-ES" sz="1000" b="1" dirty="0" smtClean="0">
                          <a:latin typeface="Comic Sans MS" pitchFamily="66" charset="0"/>
                          <a:ea typeface="Times New Roman"/>
                          <a:cs typeface="Calibri"/>
                        </a:rPr>
                        <a:t>2/2</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882433">
                <a:tc>
                  <a:txBody>
                    <a:bodyPr/>
                    <a:lstStyle/>
                    <a:p>
                      <a:pPr algn="ctr">
                        <a:lnSpc>
                          <a:spcPct val="115000"/>
                        </a:lnSpc>
                        <a:spcAft>
                          <a:spcPts val="0"/>
                        </a:spcAft>
                      </a:pPr>
                      <a:r>
                        <a:rPr lang="es-ES" sz="1000" b="1" dirty="0">
                          <a:latin typeface="Comic Sans MS" pitchFamily="66" charset="0"/>
                          <a:ea typeface="Times New Roman"/>
                          <a:cs typeface="Calibri"/>
                        </a:rPr>
                        <a:t>OBJETIVOS DE LA SESIÓN:</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gridSpan="2">
                  <a:txBody>
                    <a:bodyPr/>
                    <a:lstStyle/>
                    <a:p>
                      <a:pPr marL="228600" lvl="0" indent="-228600">
                        <a:buFont typeface="Arial" pitchFamily="34" charset="0"/>
                        <a:buChar char="•"/>
                      </a:pPr>
                      <a:r>
                        <a:rPr lang="es-ES" sz="1200" b="0" kern="1200" dirty="0" smtClean="0">
                          <a:solidFill>
                            <a:schemeClr val="tx1"/>
                          </a:solidFill>
                          <a:latin typeface="Comic Sans MS" pitchFamily="66" charset="0"/>
                          <a:ea typeface="+mn-ea"/>
                          <a:cs typeface="+mn-cs"/>
                        </a:rPr>
                        <a:t>DISPONIBILIDAD</a:t>
                      </a:r>
                      <a:r>
                        <a:rPr lang="es-ES" sz="1200" b="0" kern="1200" baseline="0" dirty="0" smtClean="0">
                          <a:solidFill>
                            <a:schemeClr val="tx1"/>
                          </a:solidFill>
                          <a:latin typeface="Comic Sans MS" pitchFamily="66" charset="0"/>
                          <a:ea typeface="+mn-ea"/>
                          <a:cs typeface="+mn-cs"/>
                        </a:rPr>
                        <a:t> DE MARÍA</a:t>
                      </a:r>
                      <a:endParaRPr lang="es-ES" sz="1200" b="0" kern="1200" dirty="0" smtClean="0">
                        <a:solidFill>
                          <a:schemeClr val="tx1"/>
                        </a:solidFill>
                        <a:latin typeface="Comic Sans MS" pitchFamily="66" charset="0"/>
                        <a:ea typeface="+mn-ea"/>
                        <a:cs typeface="+mn-cs"/>
                      </a:endParaRPr>
                    </a:p>
                    <a:p>
                      <a:pPr marL="228600" lvl="0" indent="-228600">
                        <a:buFont typeface="Arial" pitchFamily="34" charset="0"/>
                        <a:buChar char="•"/>
                      </a:pPr>
                      <a:r>
                        <a:rPr lang="es-ES" sz="1200" b="0" kern="1200" dirty="0" smtClean="0">
                          <a:solidFill>
                            <a:schemeClr val="tx1"/>
                          </a:solidFill>
                          <a:latin typeface="Comic Sans MS" pitchFamily="66" charset="0"/>
                          <a:ea typeface="+mn-ea"/>
                          <a:cs typeface="+mn-cs"/>
                        </a:rPr>
                        <a:t>PREPARACIÓN</a:t>
                      </a:r>
                      <a:r>
                        <a:rPr lang="es-ES" sz="1200" b="0" kern="1200" baseline="0" dirty="0" smtClean="0">
                          <a:solidFill>
                            <a:schemeClr val="tx1"/>
                          </a:solidFill>
                          <a:latin typeface="Comic Sans MS" pitchFamily="66" charset="0"/>
                          <a:ea typeface="+mn-ea"/>
                          <a:cs typeface="+mn-cs"/>
                        </a:rPr>
                        <a:t> PARA LA VENIDA DE JESÚS</a:t>
                      </a:r>
                      <a:endParaRPr lang="es-ES" sz="1200" b="0" kern="1200" dirty="0" smtClean="0">
                        <a:solidFill>
                          <a:schemeClr val="tx1"/>
                        </a:solidFill>
                        <a:latin typeface="Comic Sans MS" pitchFamily="66" charset="0"/>
                        <a:ea typeface="+mn-ea"/>
                        <a:cs typeface="+mn-cs"/>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r>
              <a:tr h="280644">
                <a:tc gridSpan="3">
                  <a:txBody>
                    <a:bodyPr/>
                    <a:lstStyle/>
                    <a:p>
                      <a:pPr>
                        <a:lnSpc>
                          <a:spcPct val="115000"/>
                        </a:lnSpc>
                        <a:spcAft>
                          <a:spcPts val="0"/>
                        </a:spcAft>
                      </a:pPr>
                      <a:r>
                        <a:rPr lang="es-ES" sz="1000" b="1" dirty="0">
                          <a:latin typeface="Comic Sans MS" pitchFamily="66" charset="0"/>
                          <a:ea typeface="Times New Roman"/>
                          <a:cs typeface="Calibri"/>
                        </a:rPr>
                        <a:t>MATERIALES</a:t>
                      </a:r>
                      <a:r>
                        <a:rPr lang="es-ES" sz="1000" b="1" dirty="0" smtClean="0">
                          <a:latin typeface="Comic Sans MS" pitchFamily="66" charset="0"/>
                          <a:ea typeface="Times New Roman"/>
                          <a:cs typeface="Calibri"/>
                        </a:rPr>
                        <a:t>: Proyector , regalo para el </a:t>
                      </a:r>
                      <a:r>
                        <a:rPr lang="es-ES" sz="1000" b="1" smtClean="0">
                          <a:latin typeface="Comic Sans MS" pitchFamily="66" charset="0"/>
                          <a:ea typeface="Times New Roman"/>
                          <a:cs typeface="Calibri"/>
                        </a:rPr>
                        <a:t>niño</a:t>
                      </a:r>
                      <a:r>
                        <a:rPr lang="es-ES" sz="1000" b="1" baseline="0" smtClean="0">
                          <a:latin typeface="Comic Sans MS" pitchFamily="66" charset="0"/>
                          <a:ea typeface="Times New Roman"/>
                          <a:cs typeface="Calibri"/>
                        </a:rPr>
                        <a:t> Jesús</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r h="4118017">
                <a:tc gridSpan="3">
                  <a:txBody>
                    <a:bodyPr/>
                    <a:lstStyle/>
                    <a:p>
                      <a:pPr marL="228600" indent="-228600">
                        <a:lnSpc>
                          <a:spcPct val="115000"/>
                        </a:lnSpc>
                        <a:spcAft>
                          <a:spcPts val="0"/>
                        </a:spcAft>
                        <a:buFont typeface="Arial" pitchFamily="34" charset="0"/>
                        <a:buChar char="•"/>
                      </a:pPr>
                      <a:endParaRPr lang="es-ES" sz="1000" dirty="0">
                        <a:latin typeface="Comic Sans MS" pitchFamily="66" charset="0"/>
                        <a:ea typeface="Times New Roman"/>
                        <a:cs typeface="Calibri"/>
                      </a:endParaRPr>
                    </a:p>
                    <a:p>
                      <a:pPr marL="342900" lvl="0" indent="-342900">
                        <a:buFont typeface="Arial" pitchFamily="34" charset="0"/>
                        <a:buChar char="•"/>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342900" lvl="0" indent="-342900">
                        <a:buFont typeface="Arial" pitchFamily="34" charset="0"/>
                        <a:buChar char="•"/>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Jesús viene y es el mayor regalo que Dios nos envío. </a:t>
                      </a:r>
                    </a:p>
                    <a:p>
                      <a:pPr marL="342900" lvl="0" indent="-342900">
                        <a:buFont typeface="Arial" pitchFamily="34" charset="0"/>
                        <a:buNone/>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342900" lvl="0" indent="-342900">
                        <a:buFont typeface="Arial" pitchFamily="34" charset="0"/>
                        <a:buChar char="•"/>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Proyección nos preparamos y abrimos el corazón para el nacimiento de Jesús. </a:t>
                      </a:r>
                    </a:p>
                    <a:p>
                      <a:pPr marL="342900" lvl="0" indent="-342900">
                        <a:buFont typeface="Arial" pitchFamily="34" charset="0"/>
                        <a:buNone/>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342900" lvl="0" indent="-342900">
                        <a:buFont typeface="Arial" pitchFamily="34" charset="0"/>
                        <a:buChar char="•"/>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Canciones de navidad. </a:t>
                      </a:r>
                    </a:p>
                    <a:p>
                      <a:pPr marL="342900" lvl="0" indent="-342900">
                        <a:buFont typeface="Arial" pitchFamily="34" charset="0"/>
                        <a:buNone/>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342900" lvl="0" indent="-342900">
                        <a:buFont typeface="Arial" pitchFamily="34" charset="0"/>
                        <a:buChar char="•"/>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Dar el amigo invisible</a:t>
                      </a:r>
                    </a:p>
                    <a:p>
                      <a:pPr marL="342900" lvl="0" indent="-342900">
                        <a:buFont typeface="Arial" pitchFamily="34" charset="0"/>
                        <a:buNone/>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342900" lvl="0" indent="-342900">
                        <a:buFont typeface="Arial" pitchFamily="34" charset="0"/>
                        <a:buChar char="•"/>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Ir a la capilla hacer una acción de gracias por los regalos recibidos y por todo lo que Dios nos regala. </a:t>
                      </a:r>
                    </a:p>
                    <a:p>
                      <a:pPr marL="342900" lvl="0" indent="-342900">
                        <a:buFont typeface="Arial" pitchFamily="34" charset="0"/>
                        <a:buNone/>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342900" lvl="0" indent="-342900">
                        <a:buFont typeface="Arial" pitchFamily="34" charset="0"/>
                        <a:buChar char="•"/>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Hacer una ofrenda al niño Jesús ya que nosotros recibimos el también debe recibir un regalo. (</a:t>
                      </a: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flores</a:t>
                      </a: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carta… ) </a:t>
                      </a: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342900" lvl="0" indent="-342900">
                        <a:buFont typeface="Arial" pitchFamily="34" charset="0"/>
                        <a:buNone/>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None/>
                        <a:tabLst>
                          <a:tab pos="914400" algn="l"/>
                        </a:tabLst>
                      </a:pPr>
                      <a:r>
                        <a:rPr kumimoji="0" lang="es-ES" sz="1400" b="0" i="0" u="sng" strike="noStrike" cap="none" normalizeH="0" baseline="0" dirty="0" smtClean="0">
                          <a:ln>
                            <a:noFill/>
                          </a:ln>
                          <a:solidFill>
                            <a:schemeClr val="tx1"/>
                          </a:solidFill>
                          <a:effectLst/>
                          <a:latin typeface="Comic Sans MS" pitchFamily="66" charset="0"/>
                          <a:cs typeface="Times New Roman" pitchFamily="18" charset="0"/>
                        </a:rPr>
                        <a:t>EVALUACIÓN</a:t>
                      </a:r>
                    </a:p>
                    <a:p>
                      <a:pPr marL="342900" lvl="0" indent="-342900">
                        <a:buFont typeface="Arial" pitchFamily="34" charset="0"/>
                        <a:buNone/>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288" y="260350"/>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baseline="0" dirty="0" smtClean="0">
                          <a:latin typeface="Comic Sans MS" pitchFamily="66" charset="0"/>
                          <a:ea typeface="Times New Roman"/>
                          <a:cs typeface="Calibri"/>
                        </a:rPr>
                        <a:t> 6º PRIMARIA</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ENERO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392191">
                <a:tc gridSpan="2">
                  <a:txBody>
                    <a:bodyPr/>
                    <a:lstStyle/>
                    <a:p>
                      <a:pPr algn="ctr">
                        <a:lnSpc>
                          <a:spcPct val="115000"/>
                        </a:lnSpc>
                        <a:spcAft>
                          <a:spcPts val="0"/>
                        </a:spcAft>
                      </a:pPr>
                      <a:r>
                        <a:rPr lang="es-ES" sz="1000" b="1" dirty="0" smtClean="0">
                          <a:latin typeface="Comic Sans MS" pitchFamily="66" charset="0"/>
                          <a:ea typeface="Times New Roman"/>
                          <a:cs typeface="Calibri"/>
                        </a:rPr>
                        <a:t>TEMA</a:t>
                      </a:r>
                      <a:r>
                        <a:rPr lang="es-ES" sz="1000" b="1" baseline="0" dirty="0" smtClean="0">
                          <a:latin typeface="Comic Sans MS" pitchFamily="66" charset="0"/>
                          <a:ea typeface="Times New Roman"/>
                          <a:cs typeface="Calibri"/>
                        </a:rPr>
                        <a:t> 4: SALOMÓN</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a:txBody>
                    <a:bodyPr/>
                    <a:lstStyle/>
                    <a:p>
                      <a:pPr algn="ctr">
                        <a:lnSpc>
                          <a:spcPct val="115000"/>
                        </a:lnSpc>
                        <a:spcAft>
                          <a:spcPts val="0"/>
                        </a:spcAft>
                      </a:pPr>
                      <a:r>
                        <a:rPr lang="es-ES" sz="1000" b="1" dirty="0">
                          <a:latin typeface="Comic Sans MS" pitchFamily="66" charset="0"/>
                          <a:ea typeface="Times New Roman"/>
                          <a:cs typeface="Calibri"/>
                        </a:rPr>
                        <a:t>SESIÓN:    </a:t>
                      </a:r>
                      <a:r>
                        <a:rPr lang="es-ES" sz="1000" b="1" dirty="0" smtClean="0">
                          <a:latin typeface="Comic Sans MS" pitchFamily="66" charset="0"/>
                          <a:ea typeface="Times New Roman"/>
                          <a:cs typeface="Calibri"/>
                        </a:rPr>
                        <a:t>1/3 </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882433">
                <a:tc>
                  <a:txBody>
                    <a:bodyPr/>
                    <a:lstStyle/>
                    <a:p>
                      <a:pPr algn="ctr">
                        <a:lnSpc>
                          <a:spcPct val="115000"/>
                        </a:lnSpc>
                        <a:spcAft>
                          <a:spcPts val="0"/>
                        </a:spcAft>
                      </a:pPr>
                      <a:r>
                        <a:rPr lang="es-ES" sz="1000" b="1" dirty="0">
                          <a:latin typeface="Comic Sans MS" pitchFamily="66" charset="0"/>
                          <a:ea typeface="Times New Roman"/>
                          <a:cs typeface="Calibri"/>
                        </a:rPr>
                        <a:t>OBJETIVOS DE LA SESIÓN:</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gridSpan="2">
                  <a:txBody>
                    <a:bodyPr/>
                    <a:lstStyle/>
                    <a:p>
                      <a:pPr marL="228600" lvl="0" indent="-228600">
                        <a:buFont typeface="Arial" pitchFamily="34" charset="0"/>
                        <a:buChar char="•"/>
                      </a:pPr>
                      <a:r>
                        <a:rPr lang="es-ES" sz="1200" kern="1200" dirty="0" smtClean="0">
                          <a:solidFill>
                            <a:schemeClr val="tx1"/>
                          </a:solidFill>
                          <a:latin typeface="+mn-lt"/>
                          <a:ea typeface="+mn-ea"/>
                          <a:cs typeface="+mn-cs"/>
                        </a:rPr>
                        <a:t>JUSTICIA</a:t>
                      </a:r>
                    </a:p>
                    <a:p>
                      <a:pPr marL="228600" lvl="0" indent="-228600">
                        <a:buFont typeface="Arial" pitchFamily="34" charset="0"/>
                        <a:buChar char="•"/>
                      </a:pPr>
                      <a:r>
                        <a:rPr lang="es-ES" sz="1200" kern="1200" dirty="0" smtClean="0">
                          <a:solidFill>
                            <a:schemeClr val="tx1"/>
                          </a:solidFill>
                          <a:latin typeface="+mn-lt"/>
                          <a:ea typeface="+mn-ea"/>
                          <a:cs typeface="+mn-cs"/>
                        </a:rPr>
                        <a:t>PRUDENCIA</a:t>
                      </a:r>
                    </a:p>
                    <a:p>
                      <a:pPr marL="228600" lvl="0" indent="-228600">
                        <a:buFont typeface="Arial" pitchFamily="34" charset="0"/>
                        <a:buChar char="•"/>
                      </a:pPr>
                      <a:r>
                        <a:rPr lang="es-ES" sz="1200" kern="1200" dirty="0" smtClean="0">
                          <a:solidFill>
                            <a:schemeClr val="tx1"/>
                          </a:solidFill>
                          <a:latin typeface="+mn-lt"/>
                          <a:ea typeface="+mn-ea"/>
                          <a:cs typeface="+mn-cs"/>
                        </a:rPr>
                        <a:t>EL</a:t>
                      </a:r>
                      <a:r>
                        <a:rPr lang="es-ES" sz="1200" kern="1200" baseline="0" dirty="0" smtClean="0">
                          <a:solidFill>
                            <a:schemeClr val="tx1"/>
                          </a:solidFill>
                          <a:latin typeface="+mn-lt"/>
                          <a:ea typeface="+mn-ea"/>
                          <a:cs typeface="+mn-cs"/>
                        </a:rPr>
                        <a:t> SEÑOR ESCUCHA NUESTRAS PETICIONES</a:t>
                      </a:r>
                      <a:endParaRPr lang="es-ES" sz="1200" kern="1200" dirty="0" smtClean="0">
                        <a:solidFill>
                          <a:schemeClr val="tx1"/>
                        </a:solidFill>
                        <a:latin typeface="+mn-lt"/>
                        <a:ea typeface="+mn-ea"/>
                        <a:cs typeface="+mn-cs"/>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r>
              <a:tr h="280644">
                <a:tc gridSpan="3">
                  <a:txBody>
                    <a:bodyPr/>
                    <a:lstStyle/>
                    <a:p>
                      <a:pPr>
                        <a:lnSpc>
                          <a:spcPct val="115000"/>
                        </a:lnSpc>
                        <a:spcAft>
                          <a:spcPts val="0"/>
                        </a:spcAft>
                      </a:pPr>
                      <a:r>
                        <a:rPr lang="es-ES" sz="1000" b="1" dirty="0" smtClean="0">
                          <a:latin typeface="Comic Sans MS" pitchFamily="66" charset="0"/>
                          <a:ea typeface="Times New Roman"/>
                          <a:cs typeface="Calibri"/>
                        </a:rPr>
                        <a:t>MATERIALES:</a:t>
                      </a:r>
                      <a:r>
                        <a:rPr lang="es-ES" sz="1000" b="1" baseline="0" dirty="0" smtClean="0">
                          <a:latin typeface="Comic Sans MS" pitchFamily="66" charset="0"/>
                          <a:ea typeface="Times New Roman"/>
                          <a:cs typeface="Calibri"/>
                        </a:rPr>
                        <a:t> Biblia, cuento</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r h="4118017">
                <a:tc gridSpan="3">
                  <a:txBody>
                    <a:bodyPr/>
                    <a:lstStyle/>
                    <a:p>
                      <a:pPr marL="342900" lvl="0" indent="-342900">
                        <a:buFont typeface="Arial" pitchFamily="34" charset="0"/>
                        <a:buNone/>
                      </a:pPr>
                      <a:endParaRPr lang="es-ES" sz="1800" kern="1200" dirty="0" smtClean="0">
                        <a:solidFill>
                          <a:schemeClr val="tx1"/>
                        </a:solidFill>
                        <a:latin typeface="+mn-lt"/>
                        <a:ea typeface="+mn-ea"/>
                        <a:cs typeface="+mn-cs"/>
                      </a:endParaRPr>
                    </a:p>
                    <a:p>
                      <a:pPr marL="342900" lvl="0" indent="-342900">
                        <a:buFont typeface="Arial" pitchFamily="34" charset="0"/>
                        <a:buNone/>
                      </a:pPr>
                      <a:endParaRPr lang="es-ES" sz="1400" kern="1200" dirty="0" smtClean="0">
                        <a:solidFill>
                          <a:schemeClr val="tx1"/>
                        </a:solidFill>
                        <a:latin typeface="Comic Sans MS" pitchFamily="66" charset="0"/>
                        <a:ea typeface="+mn-ea"/>
                        <a:cs typeface="+mn-cs"/>
                      </a:endParaRPr>
                    </a:p>
                    <a:p>
                      <a:pPr marL="342900" lvl="0" indent="-342900">
                        <a:buFont typeface="Arial" pitchFamily="34" charset="0"/>
                        <a:buChar char="•"/>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Leer lectura 1 Reyes 1,28 en adelante. </a:t>
                      </a:r>
                    </a:p>
                    <a:p>
                      <a:pPr marL="342900" lvl="0" indent="-342900">
                        <a:buFont typeface="Arial" pitchFamily="34" charset="0"/>
                        <a:buNone/>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342900" lvl="0" indent="-342900">
                        <a:buFont typeface="Arial" pitchFamily="34" charset="0"/>
                        <a:buChar char="•"/>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Buscar un cuento de la vida de Salomón y sacar preguntas para el Furor.</a:t>
                      </a:r>
                    </a:p>
                    <a:p>
                      <a:pPr marL="342900" lvl="0" indent="-342900">
                        <a:buFont typeface="Arial" pitchFamily="34" charset="0"/>
                        <a:buNone/>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 </a:t>
                      </a:r>
                    </a:p>
                    <a:p>
                      <a:pPr marL="342900" lvl="0" indent="-342900">
                        <a:buFont typeface="Arial" pitchFamily="34" charset="0"/>
                        <a:buChar char="•"/>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Furor con preguntas sobre la historia de Salomón.</a:t>
                      </a:r>
                    </a:p>
                    <a:p>
                      <a:pPr marL="342900" lvl="0" indent="-342900">
                        <a:buFont typeface="Arial" pitchFamily="34" charset="0"/>
                        <a:buNone/>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342900" lvl="0" indent="-342900">
                        <a:buFont typeface="Arial" pitchFamily="34" charset="0"/>
                        <a:buChar char="•"/>
                      </a:pPr>
                      <a:r>
                        <a:rPr kumimoji="0" lang="es-ES" sz="1400" b="0" i="0" u="none" strike="noStrike" cap="none" normalizeH="0" baseline="0" dirty="0" smtClean="0">
                          <a:ln>
                            <a:noFill/>
                          </a:ln>
                          <a:solidFill>
                            <a:schemeClr val="tx1"/>
                          </a:solidFill>
                          <a:effectLst/>
                          <a:latin typeface="Comic Sans MS" pitchFamily="66" charset="0"/>
                          <a:cs typeface="Times New Roman" pitchFamily="18" charset="0"/>
                        </a:rPr>
                        <a:t>Oración Final. </a:t>
                      </a: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342900" lvl="0" indent="-342900">
                        <a:buFont typeface="Arial" pitchFamily="34" charset="0"/>
                        <a:buChar char="•"/>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342900" lvl="0" indent="-342900">
                        <a:buFont typeface="Arial" pitchFamily="34" charset="0"/>
                        <a:buChar char="•"/>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p>
                      <a:pPr marL="342900" marR="0" lvl="0" indent="-342900" algn="l" defTabSz="914400" rtl="0" eaLnBrk="1" fontAlgn="auto" latinLnBrk="0" hangingPunct="1">
                        <a:lnSpc>
                          <a:spcPct val="100000"/>
                        </a:lnSpc>
                        <a:spcBef>
                          <a:spcPts val="0"/>
                        </a:spcBef>
                        <a:spcAft>
                          <a:spcPts val="0"/>
                        </a:spcAft>
                        <a:buClrTx/>
                        <a:buSzTx/>
                        <a:buFont typeface="Arial" pitchFamily="34" charset="0"/>
                        <a:buNone/>
                        <a:tabLst/>
                        <a:defRPr/>
                      </a:pPr>
                      <a:r>
                        <a:rPr kumimoji="0" lang="es-ES" sz="1400" b="0" i="0" u="sng" strike="noStrike" cap="none" normalizeH="0" baseline="0" dirty="0" smtClean="0">
                          <a:ln>
                            <a:noFill/>
                          </a:ln>
                          <a:solidFill>
                            <a:schemeClr val="tx1"/>
                          </a:solidFill>
                          <a:effectLst/>
                          <a:latin typeface="Comic Sans MS" pitchFamily="66" charset="0"/>
                          <a:cs typeface="Times New Roman" pitchFamily="18" charset="0"/>
                        </a:rPr>
                        <a:t>EVALUACIÓN</a:t>
                      </a:r>
                    </a:p>
                    <a:p>
                      <a:pPr marL="342900" lvl="0" indent="-342900">
                        <a:buFont typeface="Arial" pitchFamily="34" charset="0"/>
                        <a:buNone/>
                      </a:pPr>
                      <a:endParaRPr kumimoji="0" lang="es-ES" sz="14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184</TotalTime>
  <Words>2876</Words>
  <Application>Microsoft Office PowerPoint</Application>
  <PresentationFormat>Presentación en pantalla (4:3)</PresentationFormat>
  <Paragraphs>529</Paragraphs>
  <Slides>22</Slides>
  <Notes>0</Notes>
  <HiddenSlides>0</HiddenSlides>
  <MMClips>0</MMClips>
  <ScaleCrop>false</ScaleCrop>
  <HeadingPairs>
    <vt:vector size="4" baseType="variant">
      <vt:variant>
        <vt:lpstr>Tema</vt:lpstr>
      </vt:variant>
      <vt:variant>
        <vt:i4>1</vt:i4>
      </vt:variant>
      <vt:variant>
        <vt:lpstr>Títulos de diapositiva</vt:lpstr>
      </vt:variant>
      <vt:variant>
        <vt:i4>22</vt:i4>
      </vt:variant>
    </vt:vector>
  </HeadingPairs>
  <TitlesOfParts>
    <vt:vector size="23" baseType="lpstr">
      <vt:lpstr>Tema de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Pedro J</dc:creator>
  <cp:lastModifiedBy>Pedro J</cp:lastModifiedBy>
  <cp:revision>31</cp:revision>
  <dcterms:created xsi:type="dcterms:W3CDTF">2011-10-10T22:21:11Z</dcterms:created>
  <dcterms:modified xsi:type="dcterms:W3CDTF">2012-09-27T21:56:24Z</dcterms:modified>
</cp:coreProperties>
</file>