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81" r:id="rId4"/>
    <p:sldId id="282" r:id="rId5"/>
    <p:sldId id="283" r:id="rId6"/>
    <p:sldId id="257" r:id="rId7"/>
    <p:sldId id="258"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9" r:id="rId22"/>
    <p:sldId id="297" r:id="rId23"/>
    <p:sldId id="298" r:id="rId2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585"/>
    <a:srgbClr val="82C4FA"/>
    <a:srgbClr val="BB9EF4"/>
    <a:srgbClr val="FBF493"/>
    <a:srgbClr val="90F89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65" autoAdjust="0"/>
    <p:restoredTop sz="94750" autoAdjust="0"/>
  </p:normalViewPr>
  <p:slideViewPr>
    <p:cSldViewPr>
      <p:cViewPr>
        <p:scale>
          <a:sx n="100" d="100"/>
          <a:sy n="100" d="100"/>
        </p:scale>
        <p:origin x="-618" y="12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C2B56F-93AC-48E7-8C5C-EA1F2B24CFBC}" type="datetimeFigureOut">
              <a:rPr lang="es-ES" smtClean="0"/>
              <a:pPr/>
              <a:t>03/10/2012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7E319F-B3CD-4AB9-875D-05D8B603592D}"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OCTUBRE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JESÚS</a:t>
                      </a:r>
                      <a:r>
                        <a:rPr lang="es-ES" sz="1000" b="1" baseline="0" dirty="0" smtClean="0">
                          <a:latin typeface="Comic Sans MS" pitchFamily="66" charset="0"/>
                          <a:ea typeface="Times New Roman"/>
                          <a:cs typeface="Calibri"/>
                        </a:rPr>
                        <a:t> MODELO DE CREYENTE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1/9</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dirty="0" smtClean="0">
                          <a:latin typeface="Comic Sans MS" pitchFamily="66" charset="0"/>
                          <a:ea typeface="Times New Roman"/>
                          <a:cs typeface="Times New Roman"/>
                        </a:rPr>
                        <a:t>Conocer</a:t>
                      </a:r>
                      <a:r>
                        <a:rPr lang="es-ES_tradnl" sz="1000" baseline="0" dirty="0" smtClean="0">
                          <a:latin typeface="Comic Sans MS" pitchFamily="66" charset="0"/>
                          <a:ea typeface="Times New Roman"/>
                          <a:cs typeface="Times New Roman"/>
                        </a:rPr>
                        <a:t> las ideas previas que tienen de Jesús.</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Tomar un primer contacto con el Jesús que presenta el Evangelio.</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Despertar interés por conocer mejor a Jesús durante el curso.</a:t>
                      </a: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 Libro 5, Libro “Las huellas del maestro”, </a:t>
                      </a:r>
                      <a:r>
                        <a:rPr lang="es-ES" sz="1000" b="0" dirty="0" err="1" smtClean="0">
                          <a:latin typeface="Comic Sans MS" pitchFamily="66" charset="0"/>
                          <a:ea typeface="Times New Roman"/>
                          <a:cs typeface="Calibri"/>
                        </a:rPr>
                        <a:t>Mazariegos</a:t>
                      </a:r>
                      <a:r>
                        <a:rPr lang="es-ES" sz="1000" b="0" dirty="0" smtClean="0">
                          <a:latin typeface="Comic Sans MS" pitchFamily="66" charset="0"/>
                          <a:ea typeface="Times New Roman"/>
                          <a:cs typeface="Calibri"/>
                        </a:rPr>
                        <a:t>.</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Times New Roman"/>
                          <a:cs typeface="Calibri"/>
                        </a:rPr>
                        <a:t>Libro 5, pág. 40. “Se busca”</a:t>
                      </a:r>
                    </a:p>
                    <a:p>
                      <a:pPr marL="342900" lvl="0" indent="-342900" algn="l">
                        <a:lnSpc>
                          <a:spcPct val="115000"/>
                        </a:lnSpc>
                        <a:spcAft>
                          <a:spcPts val="0"/>
                        </a:spcAft>
                        <a:buFont typeface="Arial" pitchFamily="34" charset="0"/>
                        <a:buNone/>
                        <a:tabLst>
                          <a:tab pos="683895" algn="l"/>
                        </a:tabLst>
                      </a:pPr>
                      <a:r>
                        <a:rPr lang="es-ES_tradnl" sz="1000" baseline="0" dirty="0" smtClean="0">
                          <a:latin typeface="Comic Sans MS" pitchFamily="66" charset="0"/>
                          <a:ea typeface="Times New Roman"/>
                          <a:cs typeface="Calibri"/>
                        </a:rPr>
                        <a:t>Dinámica de grupo: Crearemos un cartel con un dibujo y una definición grupal del Jesús “en el que creemos”. Durante el curso iremos añadiendo, quitando o sustituyendo estas definiciones de acuerdo a las características del Jesús “real” que iremos descubriendo en cada catequesis.</a:t>
                      </a:r>
                    </a:p>
                    <a:p>
                      <a:pPr marL="342900" lvl="0" indent="-342900">
                        <a:lnSpc>
                          <a:spcPct val="115000"/>
                        </a:lnSpc>
                        <a:spcAft>
                          <a:spcPts val="0"/>
                        </a:spcAft>
                        <a:buFont typeface="Arial" pitchFamily="34" charset="0"/>
                        <a:buNone/>
                        <a:tabLst>
                          <a:tab pos="683895" algn="l"/>
                        </a:tabLst>
                      </a:pPr>
                      <a:endParaRPr lang="es-ES_tradnl"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dirty="0" smtClean="0">
                          <a:latin typeface="Comic Sans MS" pitchFamily="66" charset="0"/>
                          <a:ea typeface="Calibri"/>
                          <a:cs typeface="Times New Roman"/>
                        </a:rPr>
                        <a:t>Libro “Las huellas del maestro”. (Emilio L. </a:t>
                      </a:r>
                      <a:r>
                        <a:rPr lang="es-ES_tradnl" sz="1000" dirty="0" err="1" smtClean="0">
                          <a:latin typeface="Comic Sans MS" pitchFamily="66" charset="0"/>
                          <a:ea typeface="Calibri"/>
                          <a:cs typeface="Times New Roman"/>
                        </a:rPr>
                        <a:t>Mazariegos</a:t>
                      </a:r>
                      <a:r>
                        <a:rPr lang="es-ES_tradnl" sz="1000" dirty="0" smtClean="0">
                          <a:latin typeface="Comic Sans MS" pitchFamily="66" charset="0"/>
                          <a:ea typeface="Calibri"/>
                          <a:cs typeface="Times New Roman"/>
                        </a:rPr>
                        <a:t>).</a:t>
                      </a:r>
                      <a:r>
                        <a:rPr lang="es-ES_tradnl" sz="1000" baseline="0" dirty="0" smtClean="0">
                          <a:latin typeface="Comic Sans MS" pitchFamily="66" charset="0"/>
                          <a:ea typeface="Calibri"/>
                          <a:cs typeface="Times New Roman"/>
                        </a:rPr>
                        <a:t> Pág. 13 – 18 (Definición de Jesús según </a:t>
                      </a:r>
                      <a:r>
                        <a:rPr lang="es-ES_tradnl" sz="1000" baseline="0" dirty="0" err="1" smtClean="0">
                          <a:latin typeface="Comic Sans MS" pitchFamily="66" charset="0"/>
                          <a:ea typeface="Calibri"/>
                          <a:cs typeface="Times New Roman"/>
                        </a:rPr>
                        <a:t>Mazariegos</a:t>
                      </a:r>
                      <a:r>
                        <a:rPr lang="es-ES_tradnl" sz="1000" baseline="0" dirty="0" smtClean="0">
                          <a:latin typeface="Comic Sans MS" pitchFamily="66" charset="0"/>
                          <a:ea typeface="Calibri"/>
                          <a:cs typeface="Times New Roman"/>
                        </a:rPr>
                        <a:t>).</a:t>
                      </a:r>
                    </a:p>
                    <a:p>
                      <a:pPr marL="342900" lvl="0" indent="-342900">
                        <a:lnSpc>
                          <a:spcPct val="115000"/>
                        </a:lnSpc>
                        <a:spcAft>
                          <a:spcPts val="0"/>
                        </a:spcAft>
                        <a:buFont typeface="Arial" pitchFamily="34" charset="0"/>
                        <a:buNone/>
                        <a:tabLst>
                          <a:tab pos="683895" algn="l"/>
                        </a:tabLst>
                      </a:pPr>
                      <a:r>
                        <a:rPr lang="es-ES_tradnl" sz="1000" baseline="0" dirty="0" smtClean="0">
                          <a:latin typeface="Comic Sans MS" pitchFamily="66" charset="0"/>
                          <a:ea typeface="Calibri"/>
                          <a:cs typeface="Times New Roman"/>
                        </a:rPr>
                        <a:t>Lectura. Comparamos la definición de Jesús de </a:t>
                      </a:r>
                      <a:r>
                        <a:rPr lang="es-ES_tradnl" sz="1000" baseline="0" dirty="0" err="1" smtClean="0">
                          <a:latin typeface="Comic Sans MS" pitchFamily="66" charset="0"/>
                          <a:ea typeface="Calibri"/>
                          <a:cs typeface="Times New Roman"/>
                        </a:rPr>
                        <a:t>Mazariegos</a:t>
                      </a:r>
                      <a:r>
                        <a:rPr lang="es-ES_tradnl" sz="1000" baseline="0" dirty="0" smtClean="0">
                          <a:latin typeface="Comic Sans MS" pitchFamily="66" charset="0"/>
                          <a:ea typeface="Calibri"/>
                          <a:cs typeface="Times New Roman"/>
                        </a:rPr>
                        <a:t> con la que previamente hemos hecho nosotros.</a:t>
                      </a:r>
                    </a:p>
                    <a:p>
                      <a:pPr marL="342900" lvl="0" indent="-342900">
                        <a:lnSpc>
                          <a:spcPct val="115000"/>
                        </a:lnSpc>
                        <a:spcAft>
                          <a:spcPts val="0"/>
                        </a:spcAft>
                        <a:buFont typeface="Arial" pitchFamily="34" charset="0"/>
                        <a:buNone/>
                        <a:tabLst>
                          <a:tab pos="683895" algn="l"/>
                        </a:tabLst>
                      </a:pPr>
                      <a:r>
                        <a:rPr lang="es-ES_tradnl" sz="1000" baseline="0" dirty="0" smtClean="0">
                          <a:latin typeface="Comic Sans MS" pitchFamily="66" charset="0"/>
                          <a:ea typeface="Calibri"/>
                          <a:cs typeface="Times New Roman"/>
                        </a:rPr>
                        <a:t>- ¿Qué aspecto tienen en común?, ¿Cuáles añade </a:t>
                      </a:r>
                      <a:r>
                        <a:rPr lang="es-ES_tradnl" sz="1000" baseline="0" dirty="0" err="1" smtClean="0">
                          <a:latin typeface="Comic Sans MS" pitchFamily="66" charset="0"/>
                          <a:ea typeface="Calibri"/>
                          <a:cs typeface="Times New Roman"/>
                        </a:rPr>
                        <a:t>Mazariegos</a:t>
                      </a:r>
                      <a:r>
                        <a:rPr lang="es-ES_tradnl" sz="1000" baseline="0" dirty="0" smtClean="0">
                          <a:latin typeface="Comic Sans MS" pitchFamily="66" charset="0"/>
                          <a:ea typeface="Calibri"/>
                          <a:cs typeface="Times New Roman"/>
                        </a:rPr>
                        <a:t>?, ¿Qué aspecto importante hemos olvidado nosotros?, etc.</a:t>
                      </a: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None/>
                        <a:tabLst>
                          <a:tab pos="683895" algn="l"/>
                        </a:tabLst>
                      </a:pP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dirty="0" smtClean="0">
                          <a:latin typeface="Comic Sans MS" pitchFamily="66" charset="0"/>
                          <a:ea typeface="Calibri"/>
                          <a:cs typeface="Times New Roman"/>
                        </a:rPr>
                        <a:t>Oración final. </a:t>
                      </a: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None/>
                        <a:tabLst>
                          <a:tab pos="683895" algn="l"/>
                        </a:tabLst>
                      </a:pP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u="sng" dirty="0" smtClean="0">
                          <a:latin typeface="Comic Sans MS" pitchFamily="66" charset="0"/>
                          <a:ea typeface="Calibri"/>
                          <a:cs typeface="Times New Roman"/>
                        </a:rPr>
                        <a:t>Evaluación</a:t>
                      </a:r>
                      <a:endParaRPr lang="es-ES" sz="1000" u="sng"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dirty="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ENERO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SERVICIO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1/5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Conocer diferentes maneras de vida en la que gente distinta entrega su vida</a:t>
                      </a:r>
                      <a:r>
                        <a:rPr lang="es-ES_tradnl" sz="1000" baseline="0" dirty="0" smtClean="0">
                          <a:latin typeface="Comic Sans MS" pitchFamily="66" charset="0"/>
                          <a:ea typeface="Times New Roman"/>
                          <a:cs typeface="Times New Roman"/>
                        </a:rPr>
                        <a:t> a los demás.</a:t>
                      </a:r>
                    </a:p>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Identificar en la Biblia diferentes personajes que son ayudados por Jesús.</a:t>
                      </a: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a:t>
                      </a:r>
                      <a:r>
                        <a:rPr lang="es-ES" sz="1000" b="1" baseline="0" dirty="0" smtClean="0">
                          <a:latin typeface="Comic Sans MS" pitchFamily="66" charset="0"/>
                          <a:ea typeface="Times New Roman"/>
                          <a:cs typeface="Calibri"/>
                        </a:rPr>
                        <a:t> </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Char char="•"/>
                      </a:pPr>
                      <a:endParaRPr lang="es-ES_tradnl" sz="1200" kern="1200" dirty="0" smtClean="0">
                        <a:solidFill>
                          <a:schemeClr val="tx1"/>
                        </a:solidFill>
                        <a:latin typeface="Comic Sans MS" pitchFamily="66" charset="0"/>
                        <a:ea typeface="+mn-ea"/>
                        <a:cs typeface="+mn-cs"/>
                      </a:endParaRPr>
                    </a:p>
                    <a:p>
                      <a:pPr>
                        <a:buFont typeface="Arial" pitchFamily="34" charset="0"/>
                        <a:buChar char="•"/>
                      </a:pPr>
                      <a:r>
                        <a:rPr lang="es-ES" sz="1000" kern="1200" dirty="0" smtClean="0">
                          <a:solidFill>
                            <a:schemeClr val="tx1"/>
                          </a:solidFill>
                          <a:latin typeface="Comic Sans MS" pitchFamily="66" charset="0"/>
                          <a:ea typeface="+mn-ea"/>
                          <a:cs typeface="+mn-cs"/>
                        </a:rPr>
                        <a:t> Proyección. 2 ó</a:t>
                      </a:r>
                      <a:r>
                        <a:rPr lang="es-ES" sz="1000" kern="1200" baseline="0" dirty="0" smtClean="0">
                          <a:solidFill>
                            <a:schemeClr val="tx1"/>
                          </a:solidFill>
                          <a:latin typeface="Comic Sans MS" pitchFamily="66" charset="0"/>
                          <a:ea typeface="+mn-ea"/>
                          <a:cs typeface="+mn-cs"/>
                        </a:rPr>
                        <a:t> 3 películas. Fragmentos que seleccionaremos previamente de películas como:</a:t>
                      </a:r>
                      <a:r>
                        <a:rPr lang="es-ES" sz="1000" kern="1200" dirty="0" smtClean="0">
                          <a:solidFill>
                            <a:schemeClr val="tx1"/>
                          </a:solidFill>
                          <a:latin typeface="Comic Sans MS" pitchFamily="66" charset="0"/>
                          <a:ea typeface="+mn-ea"/>
                          <a:cs typeface="+mn-cs"/>
                        </a:rPr>
                        <a:t> </a:t>
                      </a:r>
                      <a:r>
                        <a:rPr lang="es-ES" sz="1000" kern="1200" dirty="0" err="1" smtClean="0">
                          <a:solidFill>
                            <a:schemeClr val="tx1"/>
                          </a:solidFill>
                          <a:latin typeface="Comic Sans MS" pitchFamily="66" charset="0"/>
                          <a:ea typeface="+mn-ea"/>
                          <a:cs typeface="+mn-cs"/>
                        </a:rPr>
                        <a:t>Patch</a:t>
                      </a:r>
                      <a:r>
                        <a:rPr lang="es-ES" sz="1000" kern="1200" dirty="0" smtClean="0">
                          <a:solidFill>
                            <a:schemeClr val="tx1"/>
                          </a:solidFill>
                          <a:latin typeface="Comic Sans MS" pitchFamily="66" charset="0"/>
                          <a:ea typeface="+mn-ea"/>
                          <a:cs typeface="+mn-cs"/>
                        </a:rPr>
                        <a:t> Adams, Cadena de favores, La Misión, Teresa de Calcuta (testimonio), Hijos de un Dios menor</a:t>
                      </a:r>
                      <a:r>
                        <a:rPr lang="es-ES" sz="1000" kern="1200" baseline="0" dirty="0" smtClean="0">
                          <a:solidFill>
                            <a:schemeClr val="tx1"/>
                          </a:solidFill>
                          <a:latin typeface="Comic Sans MS" pitchFamily="66" charset="0"/>
                          <a:ea typeface="+mn-ea"/>
                          <a:cs typeface="+mn-cs"/>
                        </a:rPr>
                        <a:t> u otras.</a:t>
                      </a:r>
                    </a:p>
                    <a:p>
                      <a:pPr>
                        <a:buFont typeface="Arial" pitchFamily="34" charset="0"/>
                        <a:buNone/>
                      </a:pPr>
                      <a:r>
                        <a:rPr lang="es-ES_tradnl" sz="1000" kern="1200" baseline="0" dirty="0" smtClean="0">
                          <a:solidFill>
                            <a:schemeClr val="tx1"/>
                          </a:solidFill>
                          <a:latin typeface="Comic Sans MS" pitchFamily="66" charset="0"/>
                          <a:ea typeface="+mn-ea"/>
                          <a:cs typeface="+mn-cs"/>
                        </a:rPr>
                        <a:t>Seleccionaremos escenas en las que aparezcan personajes ayudando a otros.</a:t>
                      </a:r>
                      <a:endParaRPr lang="es-ES" sz="1000" kern="1200" baseline="0" dirty="0" smtClean="0">
                        <a:solidFill>
                          <a:schemeClr val="tx1"/>
                        </a:solidFill>
                        <a:latin typeface="Comic Sans MS" pitchFamily="66" charset="0"/>
                        <a:ea typeface="+mn-ea"/>
                        <a:cs typeface="+mn-cs"/>
                      </a:endParaRPr>
                    </a:p>
                    <a:p>
                      <a:pPr>
                        <a:buFont typeface="Arial" pitchFamily="34" charset="0"/>
                        <a:buNone/>
                      </a:pPr>
                      <a:endParaRPr lang="es-ES" sz="1000" kern="1200" baseline="0" dirty="0" smtClean="0">
                        <a:solidFill>
                          <a:schemeClr val="tx1"/>
                        </a:solidFill>
                        <a:latin typeface="Comic Sans MS" pitchFamily="66" charset="0"/>
                        <a:ea typeface="+mn-ea"/>
                        <a:cs typeface="+mn-cs"/>
                      </a:endParaRPr>
                    </a:p>
                    <a:p>
                      <a:pPr>
                        <a:buFont typeface="Arial" pitchFamily="34" charset="0"/>
                        <a:buChar char="•"/>
                      </a:pPr>
                      <a:r>
                        <a:rPr lang="es-ES" sz="1000" kern="1200" dirty="0" smtClean="0">
                          <a:solidFill>
                            <a:schemeClr val="tx1"/>
                          </a:solidFill>
                          <a:latin typeface="Comic Sans MS" pitchFamily="66" charset="0"/>
                          <a:ea typeface="+mn-ea"/>
                          <a:cs typeface="+mn-cs"/>
                        </a:rPr>
                        <a:t> Dialogo en grupo. Comparamos las escenas de las diferentes películas</a:t>
                      </a:r>
                      <a:r>
                        <a:rPr lang="es-ES" sz="1000" kern="1200" baseline="0" dirty="0" smtClean="0">
                          <a:solidFill>
                            <a:schemeClr val="tx1"/>
                          </a:solidFill>
                          <a:latin typeface="Comic Sans MS" pitchFamily="66" charset="0"/>
                          <a:ea typeface="+mn-ea"/>
                          <a:cs typeface="+mn-cs"/>
                        </a:rPr>
                        <a:t> e identificamos qué tienen en común.</a:t>
                      </a:r>
                    </a:p>
                    <a:p>
                      <a:pPr>
                        <a:buFont typeface="Arial" pitchFamily="34" charset="0"/>
                        <a:buNone/>
                      </a:pPr>
                      <a:endParaRPr lang="es-ES" sz="1000" kern="1200" dirty="0" smtClean="0">
                        <a:solidFill>
                          <a:schemeClr val="tx1"/>
                        </a:solidFill>
                        <a:latin typeface="Comic Sans MS" pitchFamily="66" charset="0"/>
                        <a:ea typeface="+mn-ea"/>
                        <a:cs typeface="+mn-cs"/>
                      </a:endParaRPr>
                    </a:p>
                    <a:p>
                      <a:pPr>
                        <a:buFont typeface="Arial" pitchFamily="34" charset="0"/>
                        <a:buChar char="•"/>
                      </a:pPr>
                      <a:r>
                        <a:rPr lang="es-ES" sz="1000" kern="1200" baseline="0" dirty="0" smtClean="0">
                          <a:solidFill>
                            <a:schemeClr val="tx1"/>
                          </a:solidFill>
                          <a:latin typeface="Comic Sans MS" pitchFamily="66" charset="0"/>
                          <a:ea typeface="+mn-ea"/>
                          <a:cs typeface="+mn-cs"/>
                        </a:rPr>
                        <a:t> Dinámica de grupo: 2 equipos. Competición: Buscamos personajes de la Biblia a los que Jesús ayudo. Gana el equipo que más personajes encuentre. </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Oración </a:t>
                      </a:r>
                      <a:r>
                        <a:rPr lang="es-ES_tradnl" sz="1000" kern="1200" baseline="0" dirty="0" smtClean="0">
                          <a:solidFill>
                            <a:schemeClr val="tx1"/>
                          </a:solidFill>
                          <a:latin typeface="Comic Sans MS" pitchFamily="66" charset="0"/>
                          <a:ea typeface="+mn-ea"/>
                          <a:cs typeface="+mn-cs"/>
                        </a:rPr>
                        <a:t>final</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NOTA: EN LA SESIÓN 4 DE ESTE TEMA HAY UNA SALIDA A ALGÚN CENTRO PARA VISITAR, IR CONCRETANDO YA LA CITA PARA QUE COINCIDA, A PODER SER CON EL DÍA Y HORA DE GRUPO. ID TAMBIÉN COMENTÁNDOSELO A LOS JÓVENES.</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sng" dirty="0" smtClean="0">
                          <a:latin typeface="Comic Sans MS" pitchFamily="66" charset="0"/>
                          <a:ea typeface="Calibri"/>
                          <a:cs typeface="Times New Roman"/>
                        </a:rPr>
                        <a:t>Evaluación</a:t>
                      </a:r>
                    </a:p>
                    <a:p>
                      <a:pPr>
                        <a:buFont typeface="Arial" pitchFamily="34" charset="0"/>
                        <a:buNone/>
                      </a:pPr>
                      <a:endParaRPr lang="es-ES" sz="1200" kern="1200" dirty="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ENERO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SERVICIO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2/5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Comprender que de nada sirve una vida si no se “gasta”.</a:t>
                      </a:r>
                    </a:p>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Conocer diferentes testimonios</a:t>
                      </a:r>
                      <a:r>
                        <a:rPr lang="es-ES_tradnl" sz="1000" baseline="0" dirty="0" smtClean="0">
                          <a:latin typeface="Comic Sans MS" pitchFamily="66" charset="0"/>
                          <a:ea typeface="Times New Roman"/>
                          <a:cs typeface="Times New Roman"/>
                        </a:rPr>
                        <a:t> de gente que es feliz “gastando” su vida.</a:t>
                      </a:r>
                      <a:endParaRPr lang="es-ES_tradnl" sz="1000" dirty="0" smtClean="0">
                        <a:latin typeface="Comic Sans MS" pitchFamily="66" charset="0"/>
                        <a:ea typeface="Times New Roman"/>
                        <a:cs typeface="Times New Roman"/>
                      </a:endParaRPr>
                    </a:p>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Plantearse cómo</a:t>
                      </a:r>
                      <a:r>
                        <a:rPr lang="es-ES_tradnl" sz="1000" baseline="0" dirty="0" smtClean="0">
                          <a:latin typeface="Comic Sans MS" pitchFamily="66" charset="0"/>
                          <a:ea typeface="Times New Roman"/>
                          <a:cs typeface="Times New Roman"/>
                        </a:rPr>
                        <a:t> “gastar” su vida.</a:t>
                      </a: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a:t>
                      </a:r>
                      <a:r>
                        <a:rPr lang="es-ES" sz="1000" b="1" baseline="0" dirty="0" smtClean="0">
                          <a:latin typeface="Comic Sans MS" pitchFamily="66" charset="0"/>
                          <a:ea typeface="Times New Roman"/>
                          <a:cs typeface="Calibri"/>
                        </a:rPr>
                        <a:t> </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 sz="1000" kern="1200" dirty="0" smtClean="0">
                          <a:solidFill>
                            <a:schemeClr val="tx1"/>
                          </a:solidFill>
                          <a:latin typeface="Comic Sans MS" pitchFamily="66" charset="0"/>
                          <a:ea typeface="+mn-ea"/>
                          <a:cs typeface="+mn-cs"/>
                        </a:rPr>
                        <a:t> </a:t>
                      </a:r>
                      <a:r>
                        <a:rPr lang="es-ES_tradnl" sz="1000" kern="1200" dirty="0" smtClean="0">
                          <a:solidFill>
                            <a:schemeClr val="tx1"/>
                          </a:solidFill>
                          <a:latin typeface="Comic Sans MS" pitchFamily="66" charset="0"/>
                          <a:ea typeface="+mn-ea"/>
                          <a:cs typeface="+mn-cs"/>
                        </a:rPr>
                        <a:t>Mt 20; 26-28.</a:t>
                      </a:r>
                    </a:p>
                    <a:p>
                      <a:pPr>
                        <a:buFont typeface="Arial" pitchFamily="34" charset="0"/>
                        <a:buNone/>
                      </a:pPr>
                      <a:r>
                        <a:rPr lang="es-ES_tradnl" sz="1000" kern="1200" dirty="0" smtClean="0">
                          <a:solidFill>
                            <a:schemeClr val="tx1"/>
                          </a:solidFill>
                          <a:latin typeface="Comic Sans MS" pitchFamily="66" charset="0"/>
                          <a:ea typeface="+mn-ea"/>
                          <a:cs typeface="+mn-cs"/>
                        </a:rPr>
                        <a:t>Con</a:t>
                      </a:r>
                      <a:r>
                        <a:rPr lang="es-ES_tradnl" sz="1000" kern="1200" baseline="0" dirty="0" smtClean="0">
                          <a:solidFill>
                            <a:schemeClr val="tx1"/>
                          </a:solidFill>
                          <a:latin typeface="Comic Sans MS" pitchFamily="66" charset="0"/>
                          <a:ea typeface="+mn-ea"/>
                          <a:cs typeface="+mn-cs"/>
                        </a:rPr>
                        <a:t> una vela encendida en la mesa planteamos las siguientes cuestiones: ¿Para qué sirve una vela si no se enciende?, ¿Para que sirve la sal si no la usamos?, etc. ¿Para qué sirve la vida si no la “gastamos” en los demás?</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Cuento caña de Bambú.</a:t>
                      </a:r>
                    </a:p>
                    <a:p>
                      <a:pPr>
                        <a:buFont typeface="Arial" pitchFamily="34" charset="0"/>
                        <a:buNone/>
                      </a:pPr>
                      <a:r>
                        <a:rPr lang="es-ES_tradnl" sz="1000" kern="1200" baseline="0" dirty="0" smtClean="0">
                          <a:solidFill>
                            <a:schemeClr val="tx1"/>
                          </a:solidFill>
                          <a:latin typeface="Comic Sans MS" pitchFamily="66" charset="0"/>
                          <a:ea typeface="+mn-ea"/>
                          <a:cs typeface="+mn-cs"/>
                        </a:rPr>
                        <a:t>Leemos el cuento y lanzamos las siguientes preguntas:</a:t>
                      </a:r>
                    </a:p>
                    <a:p>
                      <a:pPr>
                        <a:buFont typeface="Arial" pitchFamily="34" charset="0"/>
                        <a:buNone/>
                      </a:pPr>
                      <a:r>
                        <a:rPr lang="es-ES_tradnl" sz="1000" kern="1200" baseline="0" dirty="0" smtClean="0">
                          <a:solidFill>
                            <a:schemeClr val="tx1"/>
                          </a:solidFill>
                          <a:latin typeface="Comic Sans MS" pitchFamily="66" charset="0"/>
                          <a:ea typeface="+mn-ea"/>
                          <a:cs typeface="+mn-cs"/>
                        </a:rPr>
                        <a:t>¿Qué entendemos por gastar la vida?, ¿Alguna vez la hemos </a:t>
                      </a:r>
                      <a:r>
                        <a:rPr lang="es-ES_tradnl" sz="1000" kern="1200" dirty="0" smtClean="0">
                          <a:solidFill>
                            <a:schemeClr val="tx1"/>
                          </a:solidFill>
                          <a:latin typeface="Comic Sans MS" pitchFamily="66" charset="0"/>
                          <a:ea typeface="+mn-ea"/>
                          <a:cs typeface="+mn-cs"/>
                        </a:rPr>
                        <a:t>gastado aunque sea solo un poco?,</a:t>
                      </a:r>
                      <a:r>
                        <a:rPr lang="es-ES_tradnl" sz="1000" kern="1200" baseline="0" dirty="0" smtClean="0">
                          <a:solidFill>
                            <a:schemeClr val="tx1"/>
                          </a:solidFill>
                          <a:latin typeface="Comic Sans MS" pitchFamily="66" charset="0"/>
                          <a:ea typeface="+mn-ea"/>
                          <a:cs typeface="+mn-cs"/>
                        </a:rPr>
                        <a:t> ¿</a:t>
                      </a:r>
                      <a:r>
                        <a:rPr lang="es-ES_tradnl" sz="1000" kern="1200" dirty="0" smtClean="0">
                          <a:solidFill>
                            <a:schemeClr val="tx1"/>
                          </a:solidFill>
                          <a:latin typeface="Comic Sans MS" pitchFamily="66" charset="0"/>
                          <a:ea typeface="+mn-ea"/>
                          <a:cs typeface="+mn-cs"/>
                        </a:rPr>
                        <a:t>Como nos sentimos al gastarla?, ¿Qué maneras hay de gastar una vida?, etc.</a:t>
                      </a:r>
                    </a:p>
                    <a:p>
                      <a:pPr>
                        <a:buFont typeface="Arial" pitchFamily="34" charset="0"/>
                        <a:buNone/>
                      </a:pPr>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dirty="0" smtClean="0">
                          <a:solidFill>
                            <a:schemeClr val="tx1"/>
                          </a:solidFill>
                          <a:latin typeface="Comic Sans MS" pitchFamily="66" charset="0"/>
                          <a:ea typeface="+mn-ea"/>
                          <a:cs typeface="+mn-cs"/>
                        </a:rPr>
                        <a:t> Proyección</a:t>
                      </a:r>
                      <a:r>
                        <a:rPr lang="es-ES_tradnl" sz="1000" kern="1200" baseline="0" dirty="0" smtClean="0">
                          <a:solidFill>
                            <a:schemeClr val="tx1"/>
                          </a:solidFill>
                          <a:latin typeface="Comic Sans MS" pitchFamily="66" charset="0"/>
                          <a:ea typeface="+mn-ea"/>
                          <a:cs typeface="+mn-cs"/>
                        </a:rPr>
                        <a:t> y/o lecturas. De testimonios de personas que “gastan” su vida.</a:t>
                      </a:r>
                    </a:p>
                    <a:p>
                      <a:pPr>
                        <a:buFont typeface="Arial" pitchFamily="34" charset="0"/>
                        <a:buNone/>
                      </a:pPr>
                      <a:r>
                        <a:rPr lang="es-ES_tradnl" sz="1000" kern="1200" baseline="0" dirty="0" smtClean="0">
                          <a:solidFill>
                            <a:schemeClr val="tx1"/>
                          </a:solidFill>
                          <a:latin typeface="Comic Sans MS" pitchFamily="66" charset="0"/>
                          <a:ea typeface="+mn-ea"/>
                          <a:cs typeface="+mn-cs"/>
                        </a:rPr>
                        <a:t>Lanzamos la pregunta: ¿Cómo puede un estudiante de 4ºESO gastar su vida?, ¿Y ellos? Cada uno de ellos</a:t>
                      </a:r>
                      <a:r>
                        <a:rPr lang="es-ES_tradnl" sz="1000" kern="1200" baseline="0" dirty="0" smtClean="0">
                          <a:solidFill>
                            <a:schemeClr val="tx1"/>
                          </a:solidFill>
                          <a:latin typeface="Comic Sans MS" pitchFamily="66" charset="0"/>
                          <a:ea typeface="+mn-ea"/>
                          <a:cs typeface="+mn-cs"/>
                        </a:rPr>
                        <a:t>.</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none" baseline="0" dirty="0" smtClean="0">
                          <a:latin typeface="Comic Sans MS" pitchFamily="66" charset="0"/>
                          <a:ea typeface="Calibri"/>
                          <a:cs typeface="Times New Roman"/>
                        </a:rPr>
                        <a:t> Oración final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s-ES" sz="1000" u="none" baseline="0" dirty="0" smtClean="0">
                        <a:latin typeface="Comic Sans MS" pitchFamily="66" charset="0"/>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none" baseline="0" dirty="0" smtClean="0">
                          <a:latin typeface="Comic Sans MS" pitchFamily="66" charset="0"/>
                          <a:ea typeface="Calibri"/>
                          <a:cs typeface="Times New Roman"/>
                        </a:rPr>
                        <a:t>NOTA: RECORDAD LA SALIDA DENTRO DE DOS REUNIONES</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s-ES" sz="1000" u="sng" baseline="0" dirty="0" smtClean="0">
                        <a:latin typeface="Comic Sans MS" pitchFamily="66" charset="0"/>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sng" dirty="0" smtClean="0">
                          <a:latin typeface="Comic Sans MS" pitchFamily="66" charset="0"/>
                          <a:ea typeface="Calibri"/>
                          <a:cs typeface="Times New Roman"/>
                        </a:rPr>
                        <a:t>Evaluación</a:t>
                      </a:r>
                    </a:p>
                    <a:p>
                      <a:pPr>
                        <a:buFont typeface="Arial" pitchFamily="34" charset="0"/>
                        <a:buChar char="•"/>
                      </a:pPr>
                      <a:endParaRPr lang="es-ES_tradnl" sz="1000" kern="1200" dirty="0" smtClean="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405665"/>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dirty="0" smtClean="0">
                          <a:latin typeface="Comic Sans MS" pitchFamily="66" charset="0"/>
                          <a:ea typeface="Times New Roman"/>
                          <a:cs typeface="Calibri"/>
                        </a:rPr>
                        <a:t>:</a:t>
                      </a:r>
                      <a:r>
                        <a:rPr lang="es-ES" sz="1000" b="1" baseline="0" dirty="0" smtClean="0">
                          <a:latin typeface="Comic Sans MS" pitchFamily="66" charset="0"/>
                          <a:ea typeface="Times New Roman"/>
                          <a:cs typeface="Calibri"/>
                        </a:rPr>
                        <a:t> ENERO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SERVICIO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3/5</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Comprender que sólo seremos felices si</a:t>
                      </a:r>
                      <a:r>
                        <a:rPr lang="es-ES_tradnl" sz="1000" baseline="0" dirty="0" smtClean="0">
                          <a:latin typeface="Comic Sans MS" pitchFamily="66" charset="0"/>
                          <a:ea typeface="Times New Roman"/>
                          <a:cs typeface="Times New Roman"/>
                        </a:rPr>
                        <a:t> amamos como lo hizo Jesús.</a:t>
                      </a:r>
                    </a:p>
                    <a:p>
                      <a:pPr marL="342900" lvl="0" indent="-342900">
                        <a:lnSpc>
                          <a:spcPct val="115000"/>
                        </a:lnSpc>
                        <a:spcAft>
                          <a:spcPts val="0"/>
                        </a:spcAft>
                        <a:buFont typeface="Arial" pitchFamily="34" charset="0"/>
                        <a:buChar char="•"/>
                        <a:tabLst>
                          <a:tab pos="1143000" algn="l"/>
                        </a:tabLst>
                      </a:pPr>
                      <a:r>
                        <a:rPr lang="es-ES_tradnl" sz="1000" baseline="0" dirty="0" smtClean="0">
                          <a:latin typeface="Comic Sans MS" pitchFamily="66" charset="0"/>
                          <a:ea typeface="Times New Roman"/>
                          <a:cs typeface="Times New Roman"/>
                        </a:rPr>
                        <a:t>Descubrir cuáles son los momentos en que menos amamos para </a:t>
                      </a:r>
                      <a:r>
                        <a:rPr lang="es-ES_tradnl" sz="1000" baseline="0" dirty="0" err="1" smtClean="0">
                          <a:latin typeface="Comic Sans MS" pitchFamily="66" charset="0"/>
                          <a:ea typeface="Times New Roman"/>
                          <a:cs typeface="Times New Roman"/>
                        </a:rPr>
                        <a:t>porder</a:t>
                      </a:r>
                      <a:r>
                        <a:rPr lang="es-ES_tradnl" sz="1000" baseline="0" dirty="0" smtClean="0">
                          <a:latin typeface="Comic Sans MS" pitchFamily="66" charset="0"/>
                          <a:ea typeface="Times New Roman"/>
                          <a:cs typeface="Times New Roman"/>
                        </a:rPr>
                        <a:t> estar más atentos a nuestros actos.</a:t>
                      </a: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 Biblia.</a:t>
                      </a:r>
                      <a:endParaRPr lang="es-ES" sz="1000" kern="1200" dirty="0" smtClean="0">
                        <a:solidFill>
                          <a:schemeClr val="tx1"/>
                        </a:solidFill>
                        <a:latin typeface="Comic Sans MS" pitchFamily="66" charset="0"/>
                        <a:ea typeface="+mn-ea"/>
                        <a:cs typeface="+mn-cs"/>
                      </a:endParaRPr>
                    </a:p>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a:lnSpc>
                          <a:spcPct val="115000"/>
                        </a:lnSpc>
                        <a:spcAft>
                          <a:spcPts val="0"/>
                        </a:spcAft>
                      </a:pP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 sz="1000" kern="1200" dirty="0" smtClean="0">
                          <a:solidFill>
                            <a:schemeClr val="tx1"/>
                          </a:solidFill>
                          <a:latin typeface="Comic Sans MS" pitchFamily="66" charset="0"/>
                          <a:ea typeface="+mn-ea"/>
                          <a:cs typeface="+mn-cs"/>
                        </a:rPr>
                        <a:t> Lucas 10, 25</a:t>
                      </a:r>
                      <a:r>
                        <a:rPr lang="es-ES" sz="1000" kern="1200" baseline="0" dirty="0" smtClean="0">
                          <a:solidFill>
                            <a:schemeClr val="tx1"/>
                          </a:solidFill>
                          <a:latin typeface="Comic Sans MS" pitchFamily="66" charset="0"/>
                          <a:ea typeface="+mn-ea"/>
                          <a:cs typeface="+mn-cs"/>
                        </a:rPr>
                        <a:t> – 37.</a:t>
                      </a:r>
                    </a:p>
                    <a:p>
                      <a:pPr>
                        <a:buFont typeface="Arial" pitchFamily="34" charset="0"/>
                        <a:buNone/>
                      </a:pPr>
                      <a:r>
                        <a:rPr lang="es-ES_tradnl" sz="1000" kern="1200" baseline="0" dirty="0" smtClean="0">
                          <a:solidFill>
                            <a:schemeClr val="tx1"/>
                          </a:solidFill>
                          <a:latin typeface="Comic Sans MS" pitchFamily="66" charset="0"/>
                          <a:ea typeface="+mn-ea"/>
                          <a:cs typeface="+mn-cs"/>
                        </a:rPr>
                        <a:t>Diálogo sobre cómo podemos ser completamente felices. Los conducimos a que es amando. ¿A quiénes tenemos que amar? A nosotros mismos, a Dios y al prójimo.</a:t>
                      </a:r>
                    </a:p>
                    <a:p>
                      <a:pPr>
                        <a:buFont typeface="Arial" pitchFamily="34" charset="0"/>
                        <a:buNone/>
                      </a:pPr>
                      <a:r>
                        <a:rPr lang="es-ES_tradnl" sz="1000" kern="1200" baseline="0" dirty="0" smtClean="0">
                          <a:solidFill>
                            <a:schemeClr val="tx1"/>
                          </a:solidFill>
                          <a:latin typeface="Comic Sans MS" pitchFamily="66" charset="0"/>
                          <a:ea typeface="+mn-ea"/>
                          <a:cs typeface="+mn-cs"/>
                        </a:rPr>
                        <a:t>¿Cuáles son las cosas que nos impiden amar?, ¿Qué podemos hacer para amar en los momentos en que somos más débiles?</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a:t>
                      </a:r>
                      <a:r>
                        <a:rPr lang="es-ES_tradnl" sz="1000" kern="1200" baseline="0" dirty="0" err="1" smtClean="0">
                          <a:solidFill>
                            <a:schemeClr val="tx1"/>
                          </a:solidFill>
                          <a:latin typeface="Comic Sans MS" pitchFamily="66" charset="0"/>
                          <a:ea typeface="+mn-ea"/>
                          <a:cs typeface="+mn-cs"/>
                        </a:rPr>
                        <a:t>Reescribirmos</a:t>
                      </a:r>
                      <a:r>
                        <a:rPr lang="es-ES_tradnl" sz="1000" kern="1200" baseline="0" dirty="0" smtClean="0">
                          <a:solidFill>
                            <a:schemeClr val="tx1"/>
                          </a:solidFill>
                          <a:latin typeface="Comic Sans MS" pitchFamily="66" charset="0"/>
                          <a:ea typeface="+mn-ea"/>
                          <a:cs typeface="+mn-cs"/>
                        </a:rPr>
                        <a:t> la lectura del buen samaritano a tiempos actuales. Deberán escribir un ejemplo real de sus vidas en el que se puedan identificar los personajes que aparecen en el buen samaritano.</a:t>
                      </a:r>
                    </a:p>
                    <a:p>
                      <a:pPr>
                        <a:buFont typeface="Arial" pitchFamily="34" charset="0"/>
                        <a:buNone/>
                      </a:pPr>
                      <a:r>
                        <a:rPr lang="es-ES_tradnl" sz="1000" kern="1200" baseline="0" dirty="0" smtClean="0">
                          <a:solidFill>
                            <a:schemeClr val="tx1"/>
                          </a:solidFill>
                          <a:latin typeface="Comic Sans MS" pitchFamily="66" charset="0"/>
                          <a:ea typeface="+mn-ea"/>
                          <a:cs typeface="+mn-cs"/>
                        </a:rPr>
                        <a:t>¿Qué personajes serían en el cuento cada uno de ellos? Una veces somos unos y otras otros. Debemos ser capaz de darnos cuenta para poder ser capaces de elegir el personaje que queremos ser.</a:t>
                      </a:r>
                    </a:p>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none" baseline="0" dirty="0" smtClean="0">
                          <a:latin typeface="Comic Sans MS" pitchFamily="66" charset="0"/>
                          <a:ea typeface="Calibri"/>
                          <a:cs typeface="Times New Roman"/>
                        </a:rPr>
                        <a:t> Oración final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s-ES" sz="1000" u="none" baseline="0" dirty="0" smtClean="0">
                        <a:latin typeface="Comic Sans MS" pitchFamily="66" charset="0"/>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none" baseline="0" dirty="0" smtClean="0">
                          <a:latin typeface="Comic Sans MS" pitchFamily="66" charset="0"/>
                          <a:ea typeface="Calibri"/>
                          <a:cs typeface="Times New Roman"/>
                        </a:rPr>
                        <a:t> NOTA: TENER PREPARADAS LAS AUTORIZACIONES PARA LA SALIDA DE LA PRÓXIMA SEMANA. DECIDIR SI SE VA A MERENDAR CON ELLOS TAMBIÉN APROVECHANDO LA SALIDA</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s-ES" sz="1000" u="sng" baseline="0" dirty="0" smtClean="0">
                        <a:latin typeface="Comic Sans MS" pitchFamily="66" charset="0"/>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sng" dirty="0" smtClean="0">
                          <a:latin typeface="Comic Sans MS" pitchFamily="66" charset="0"/>
                          <a:ea typeface="Calibri"/>
                          <a:cs typeface="Times New Roman"/>
                        </a:rPr>
                        <a:t>Evaluación</a:t>
                      </a:r>
                    </a:p>
                    <a:p>
                      <a:pPr>
                        <a:buFont typeface="Arial" pitchFamily="34" charset="0"/>
                        <a:buNone/>
                      </a:pPr>
                      <a:endParaRPr lang="es-ES_tradnl" sz="1000" kern="1200" dirty="0" smtClean="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FEBRERO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SERVICIO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4/5</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Conocer a</a:t>
                      </a:r>
                      <a:r>
                        <a:rPr lang="es-ES_tradnl" sz="1000" baseline="0" dirty="0" smtClean="0">
                          <a:latin typeface="Comic Sans MS" pitchFamily="66" charset="0"/>
                          <a:ea typeface="Times New Roman"/>
                          <a:cs typeface="Times New Roman"/>
                        </a:rPr>
                        <a:t> personas que “gastan” su vida en nuestro entorno.</a:t>
                      </a:r>
                      <a:endParaRPr lang="es-ES_tradnl" sz="1000" dirty="0" smtClean="0">
                        <a:latin typeface="Comic Sans MS" pitchFamily="66" charset="0"/>
                        <a:ea typeface="Times New Roman"/>
                        <a:cs typeface="Times New Roman"/>
                      </a:endParaRPr>
                    </a:p>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Llevar</a:t>
                      </a:r>
                      <a:r>
                        <a:rPr lang="es-ES_tradnl" sz="1000" baseline="0" dirty="0" smtClean="0">
                          <a:latin typeface="Comic Sans MS" pitchFamily="66" charset="0"/>
                          <a:ea typeface="Times New Roman"/>
                          <a:cs typeface="Times New Roman"/>
                        </a:rPr>
                        <a:t> a la práctica lo que hemos visto en las catequesis anteriores.</a:t>
                      </a:r>
                    </a:p>
                    <a:p>
                      <a:pPr marL="342900" lvl="0" indent="-342900">
                        <a:lnSpc>
                          <a:spcPct val="115000"/>
                        </a:lnSpc>
                        <a:spcAft>
                          <a:spcPts val="0"/>
                        </a:spcAft>
                        <a:buFont typeface="Arial" pitchFamily="34" charset="0"/>
                        <a:buChar char="•"/>
                        <a:tabLst>
                          <a:tab pos="1143000" algn="l"/>
                        </a:tabLst>
                      </a:pPr>
                      <a:r>
                        <a:rPr lang="es-ES_tradnl" sz="1000" baseline="0" dirty="0" smtClean="0">
                          <a:latin typeface="Comic Sans MS" pitchFamily="66" charset="0"/>
                          <a:ea typeface="Times New Roman"/>
                          <a:cs typeface="Times New Roman"/>
                        </a:rPr>
                        <a:t>Despertar el interés por realizar algún apostolado concreto.</a:t>
                      </a: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a:t>
                      </a:r>
                      <a:r>
                        <a:rPr lang="es-ES" sz="1000" b="1" baseline="0" dirty="0" smtClean="0">
                          <a:latin typeface="Comic Sans MS" pitchFamily="66" charset="0"/>
                          <a:ea typeface="Times New Roman"/>
                          <a:cs typeface="Calibri"/>
                        </a:rPr>
                        <a:t> </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Salida. (San Juan de Dios, Pozos Dulces, </a:t>
                      </a:r>
                      <a:r>
                        <a:rPr lang="es-ES_tradnl" sz="1000" kern="1200" baseline="0" dirty="0" err="1" smtClean="0">
                          <a:solidFill>
                            <a:schemeClr val="tx1"/>
                          </a:solidFill>
                          <a:latin typeface="Comic Sans MS" pitchFamily="66" charset="0"/>
                          <a:ea typeface="+mn-ea"/>
                          <a:cs typeface="+mn-cs"/>
                        </a:rPr>
                        <a:t>etc</a:t>
                      </a:r>
                      <a:r>
                        <a:rPr lang="es-ES_tradnl" sz="1000" kern="1200" baseline="0" dirty="0" smtClean="0">
                          <a:solidFill>
                            <a:schemeClr val="tx1"/>
                          </a:solidFill>
                          <a:latin typeface="Comic Sans MS" pitchFamily="66" charset="0"/>
                          <a:ea typeface="+mn-ea"/>
                          <a:cs typeface="+mn-cs"/>
                        </a:rPr>
                        <a:t>).</a:t>
                      </a:r>
                      <a:endParaRPr lang="es-ES" sz="1000" kern="1200" dirty="0" smtClean="0">
                        <a:solidFill>
                          <a:schemeClr val="tx1"/>
                        </a:solidFill>
                        <a:latin typeface="Comic Sans MS" pitchFamily="66" charset="0"/>
                        <a:ea typeface="+mn-ea"/>
                        <a:cs typeface="+mn-cs"/>
                      </a:endParaRPr>
                    </a:p>
                    <a:p>
                      <a:endParaRPr lang="es-ES" sz="1000" kern="1200" dirty="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FEBRERO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SERVICIO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5/5</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Comprometernos</a:t>
                      </a:r>
                      <a:r>
                        <a:rPr lang="es-ES_tradnl" sz="1000" baseline="0" dirty="0" smtClean="0">
                          <a:latin typeface="Comic Sans MS" pitchFamily="66" charset="0"/>
                          <a:ea typeface="Times New Roman"/>
                          <a:cs typeface="Times New Roman"/>
                        </a:rPr>
                        <a:t> a “gastar” nuestra vida de manera concreta.</a:t>
                      </a: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a:t>
                      </a:r>
                      <a:r>
                        <a:rPr lang="es-ES" sz="1000" b="1" baseline="0" dirty="0" smtClean="0">
                          <a:latin typeface="Comic Sans MS" pitchFamily="66" charset="0"/>
                          <a:ea typeface="Times New Roman"/>
                          <a:cs typeface="Calibri"/>
                        </a:rPr>
                        <a:t> Biblia, Texto “Nuestras camas para los pobres”, Lápices y papeles, material símbolo, canción.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Char char="•"/>
                      </a:pPr>
                      <a:endParaRPr lang="es-ES_tradnl" sz="1000" kern="1200" dirty="0" smtClean="0">
                        <a:solidFill>
                          <a:schemeClr val="tx1"/>
                        </a:solidFill>
                        <a:latin typeface="Comic Sans MS" pitchFamily="66" charset="0"/>
                        <a:ea typeface="+mn-ea"/>
                        <a:cs typeface="+mn-cs"/>
                      </a:endParaRPr>
                    </a:p>
                    <a:p>
                      <a:r>
                        <a:rPr lang="es-ES_tradnl" sz="1000" kern="1200" baseline="0" dirty="0" smtClean="0">
                          <a:solidFill>
                            <a:schemeClr val="tx1"/>
                          </a:solidFill>
                          <a:latin typeface="Comic Sans MS" pitchFamily="66" charset="0"/>
                          <a:ea typeface="+mn-ea"/>
                          <a:cs typeface="+mn-cs"/>
                        </a:rPr>
                        <a:t> </a:t>
                      </a:r>
                    </a:p>
                    <a:p>
                      <a:r>
                        <a:rPr lang="es-ES_tradnl" sz="1000" kern="1200" dirty="0" smtClean="0">
                          <a:solidFill>
                            <a:schemeClr val="tx1"/>
                          </a:solidFill>
                          <a:latin typeface="Comic Sans MS" pitchFamily="66" charset="0"/>
                          <a:ea typeface="+mn-ea"/>
                          <a:cs typeface="+mn-cs"/>
                        </a:rPr>
                        <a:t>CELEBRACIÓN</a:t>
                      </a:r>
                    </a:p>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dirty="0" smtClean="0">
                          <a:solidFill>
                            <a:schemeClr val="tx1"/>
                          </a:solidFill>
                          <a:latin typeface="Comic Sans MS" pitchFamily="66" charset="0"/>
                          <a:ea typeface="+mn-ea"/>
                          <a:cs typeface="+mn-cs"/>
                        </a:rPr>
                        <a:t> Salmo (Salmo sobre entrega, morir para dar vida…)</a:t>
                      </a:r>
                      <a:r>
                        <a:rPr lang="es-ES_tradnl" sz="1000" kern="1200" baseline="0" dirty="0" smtClean="0">
                          <a:solidFill>
                            <a:schemeClr val="tx1"/>
                          </a:solidFill>
                          <a:latin typeface="Comic Sans MS" pitchFamily="66" charset="0"/>
                          <a:ea typeface="+mn-ea"/>
                          <a:cs typeface="+mn-cs"/>
                        </a:rPr>
                        <a:t> </a:t>
                      </a:r>
                    </a:p>
                    <a:p>
                      <a:pPr>
                        <a:buFont typeface="Arial" pitchFamily="34" charset="0"/>
                        <a:buChar char="•"/>
                      </a:pPr>
                      <a:r>
                        <a:rPr lang="es-ES_tradnl" sz="1000" kern="1200" baseline="0" dirty="0" smtClean="0">
                          <a:solidFill>
                            <a:schemeClr val="tx1"/>
                          </a:solidFill>
                          <a:latin typeface="Comic Sans MS" pitchFamily="66" charset="0"/>
                          <a:ea typeface="+mn-ea"/>
                          <a:cs typeface="+mn-cs"/>
                        </a:rPr>
                        <a:t>Lectura: Texto Madre Petra “Nuestras camas para los pobres”.</a:t>
                      </a:r>
                    </a:p>
                    <a:p>
                      <a:pPr>
                        <a:buFont typeface="Arial" pitchFamily="34" charset="0"/>
                        <a:buChar char="•"/>
                      </a:pPr>
                      <a:r>
                        <a:rPr lang="es-ES_tradnl" sz="1000" kern="1200" baseline="0" dirty="0" smtClean="0">
                          <a:solidFill>
                            <a:schemeClr val="tx1"/>
                          </a:solidFill>
                          <a:latin typeface="Comic Sans MS" pitchFamily="66" charset="0"/>
                          <a:ea typeface="+mn-ea"/>
                          <a:cs typeface="+mn-cs"/>
                        </a:rPr>
                        <a:t>Compromiso sobre cómo vamos a “gastar” nuestra vida.</a:t>
                      </a:r>
                    </a:p>
                    <a:p>
                      <a:pPr>
                        <a:buFont typeface="Arial" pitchFamily="34" charset="0"/>
                        <a:buChar char="•"/>
                      </a:pPr>
                      <a:r>
                        <a:rPr lang="es-ES_tradnl" sz="1000" kern="1200" baseline="0" dirty="0" smtClean="0">
                          <a:solidFill>
                            <a:schemeClr val="tx1"/>
                          </a:solidFill>
                          <a:latin typeface="Comic Sans MS" pitchFamily="66" charset="0"/>
                          <a:ea typeface="+mn-ea"/>
                          <a:cs typeface="+mn-cs"/>
                        </a:rPr>
                        <a:t>Símbolo del compromiso.</a:t>
                      </a:r>
                    </a:p>
                    <a:p>
                      <a:pPr>
                        <a:buFont typeface="Arial" pitchFamily="34" charset="0"/>
                        <a:buChar char="•"/>
                      </a:pPr>
                      <a:r>
                        <a:rPr lang="es-ES_tradnl" sz="1000" kern="1200" baseline="0" dirty="0" smtClean="0">
                          <a:solidFill>
                            <a:schemeClr val="tx1"/>
                          </a:solidFill>
                          <a:latin typeface="Comic Sans MS" pitchFamily="66" charset="0"/>
                          <a:ea typeface="+mn-ea"/>
                          <a:cs typeface="+mn-cs"/>
                        </a:rPr>
                        <a:t>Canción</a:t>
                      </a:r>
                      <a:r>
                        <a:rPr lang="es-ES_tradnl" sz="1000" kern="1200" baseline="0" dirty="0" smtClean="0">
                          <a:solidFill>
                            <a:schemeClr val="tx1"/>
                          </a:solidFill>
                          <a:latin typeface="Comic Sans MS" pitchFamily="66" charset="0"/>
                          <a:ea typeface="+mn-ea"/>
                          <a:cs typeface="+mn-cs"/>
                        </a:rPr>
                        <a:t>.</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none" baseline="0" dirty="0" smtClean="0">
                          <a:latin typeface="Comic Sans MS" pitchFamily="66" charset="0"/>
                          <a:ea typeface="Calibri"/>
                          <a:cs typeface="Times New Roman"/>
                        </a:rPr>
                        <a:t> Oración final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s-ES" sz="1000" u="sng" baseline="0" dirty="0" smtClean="0">
                        <a:latin typeface="Comic Sans MS" pitchFamily="66" charset="0"/>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sng" dirty="0" smtClean="0">
                          <a:latin typeface="Comic Sans MS" pitchFamily="66" charset="0"/>
                          <a:ea typeface="Calibri"/>
                          <a:cs typeface="Times New Roman"/>
                        </a:rPr>
                        <a:t>Evaluación</a:t>
                      </a:r>
                    </a:p>
                    <a:p>
                      <a:pPr>
                        <a:buFont typeface="Arial" pitchFamily="34" charset="0"/>
                        <a:buChar char="•"/>
                      </a:pPr>
                      <a:endParaRPr lang="es-ES" sz="1000" kern="1200" dirty="0" smtClean="0">
                        <a:solidFill>
                          <a:schemeClr val="tx1"/>
                        </a:solidFill>
                        <a:latin typeface="Comic Sans MS" pitchFamily="66" charset="0"/>
                        <a:ea typeface="+mn-ea"/>
                        <a:cs typeface="+mn-cs"/>
                      </a:endParaRPr>
                    </a:p>
                    <a:p>
                      <a:endParaRPr lang="es-ES" sz="1000" kern="1200" dirty="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FEBRERO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DE PERSONA QUE AMA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1/4</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Conocer la definición de amor.</a:t>
                      </a:r>
                    </a:p>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Conocer</a:t>
                      </a:r>
                      <a:r>
                        <a:rPr lang="es-ES_tradnl" sz="1000" baseline="0" dirty="0" smtClean="0">
                          <a:latin typeface="Comic Sans MS" pitchFamily="66" charset="0"/>
                          <a:ea typeface="Times New Roman"/>
                          <a:cs typeface="Times New Roman"/>
                        </a:rPr>
                        <a:t> diferentes maneras de amar.</a:t>
                      </a:r>
                    </a:p>
                    <a:p>
                      <a:pPr marL="342900" lvl="0" indent="-342900">
                        <a:lnSpc>
                          <a:spcPct val="115000"/>
                        </a:lnSpc>
                        <a:spcAft>
                          <a:spcPts val="0"/>
                        </a:spcAft>
                        <a:buFont typeface="Arial" pitchFamily="34" charset="0"/>
                        <a:buChar char="•"/>
                        <a:tabLst>
                          <a:tab pos="1143000" algn="l"/>
                        </a:tabLst>
                      </a:pPr>
                      <a:r>
                        <a:rPr lang="es-ES_tradnl" sz="1000" baseline="0" dirty="0" smtClean="0">
                          <a:latin typeface="Comic Sans MS" pitchFamily="66" charset="0"/>
                          <a:ea typeface="Times New Roman"/>
                          <a:cs typeface="Times New Roman"/>
                        </a:rPr>
                        <a:t>Conocer sus opiniones sobre el tema para poder preparar las siguientes  sesiones en tornos a estas.</a:t>
                      </a: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Char char="•"/>
                      </a:pPr>
                      <a:endParaRPr lang="es-ES_tradnl" sz="1000" kern="1200" dirty="0" smtClean="0">
                        <a:solidFill>
                          <a:schemeClr val="tx1"/>
                        </a:solidFill>
                        <a:latin typeface="Comic Sans MS" pitchFamily="66" charset="0"/>
                        <a:ea typeface="+mn-ea"/>
                        <a:cs typeface="+mn-cs"/>
                      </a:endParaRPr>
                    </a:p>
                    <a:p>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dirty="0" smtClean="0">
                          <a:solidFill>
                            <a:schemeClr val="tx1"/>
                          </a:solidFill>
                          <a:latin typeface="Comic Sans MS" pitchFamily="66" charset="0"/>
                          <a:ea typeface="+mn-ea"/>
                          <a:cs typeface="+mn-cs"/>
                        </a:rPr>
                        <a:t> Libro</a:t>
                      </a:r>
                      <a:r>
                        <a:rPr lang="es-ES_tradnl" sz="1000" kern="1200" baseline="0" dirty="0" smtClean="0">
                          <a:solidFill>
                            <a:schemeClr val="tx1"/>
                          </a:solidFill>
                          <a:latin typeface="Comic Sans MS" pitchFamily="66" charset="0"/>
                          <a:ea typeface="+mn-ea"/>
                          <a:cs typeface="+mn-cs"/>
                        </a:rPr>
                        <a:t> 6, pág. 74 y 75.</a:t>
                      </a:r>
                    </a:p>
                    <a:p>
                      <a:pPr>
                        <a:buFont typeface="Arial" pitchFamily="34" charset="0"/>
                        <a:buNone/>
                      </a:pPr>
                      <a:r>
                        <a:rPr lang="es-ES_tradnl" sz="1000" kern="1200" baseline="0" dirty="0" err="1" smtClean="0">
                          <a:solidFill>
                            <a:schemeClr val="tx1"/>
                          </a:solidFill>
                          <a:latin typeface="Comic Sans MS" pitchFamily="66" charset="0"/>
                          <a:ea typeface="+mn-ea"/>
                          <a:cs typeface="+mn-cs"/>
                        </a:rPr>
                        <a:t>Dinamica</a:t>
                      </a:r>
                      <a:r>
                        <a:rPr lang="es-ES_tradnl" sz="1000" kern="1200" baseline="0" dirty="0" smtClean="0">
                          <a:solidFill>
                            <a:schemeClr val="tx1"/>
                          </a:solidFill>
                          <a:latin typeface="Comic Sans MS" pitchFamily="66" charset="0"/>
                          <a:ea typeface="+mn-ea"/>
                          <a:cs typeface="+mn-cs"/>
                        </a:rPr>
                        <a:t> canciones sobre amar de diferentes maneras. (Seleccionar canciones antes).</a:t>
                      </a:r>
                      <a:endParaRPr lang="es-ES" sz="1000" kern="1200" dirty="0" smtClean="0">
                        <a:solidFill>
                          <a:schemeClr val="tx1"/>
                        </a:solidFill>
                        <a:latin typeface="Comic Sans MS" pitchFamily="66" charset="0"/>
                        <a:ea typeface="+mn-ea"/>
                        <a:cs typeface="+mn-cs"/>
                      </a:endParaRPr>
                    </a:p>
                    <a:p>
                      <a:endParaRPr lang="es-ES"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Libro 6, </a:t>
                      </a:r>
                      <a:r>
                        <a:rPr lang="es-ES_tradnl" sz="1000" kern="1200" baseline="0" dirty="0" err="1" smtClean="0">
                          <a:solidFill>
                            <a:schemeClr val="tx1"/>
                          </a:solidFill>
                          <a:latin typeface="Comic Sans MS" pitchFamily="66" charset="0"/>
                          <a:ea typeface="+mn-ea"/>
                          <a:cs typeface="+mn-cs"/>
                        </a:rPr>
                        <a:t>pág</a:t>
                      </a:r>
                      <a:r>
                        <a:rPr lang="es-ES_tradnl" sz="1000" kern="1200" baseline="0" dirty="0" smtClean="0">
                          <a:solidFill>
                            <a:schemeClr val="tx1"/>
                          </a:solidFill>
                          <a:latin typeface="Comic Sans MS" pitchFamily="66" charset="0"/>
                          <a:ea typeface="+mn-ea"/>
                          <a:cs typeface="+mn-cs"/>
                        </a:rPr>
                        <a:t> 84 y 85. Decálogo del amor.</a:t>
                      </a:r>
                    </a:p>
                    <a:p>
                      <a:pPr>
                        <a:buFont typeface="Arial" pitchFamily="34" charset="0"/>
                        <a:buNone/>
                      </a:pPr>
                      <a:r>
                        <a:rPr lang="es-ES_tradnl" sz="1000" kern="1200" baseline="0" dirty="0" smtClean="0">
                          <a:solidFill>
                            <a:schemeClr val="tx1"/>
                          </a:solidFill>
                          <a:latin typeface="Comic Sans MS" pitchFamily="66" charset="0"/>
                          <a:ea typeface="+mn-ea"/>
                          <a:cs typeface="+mn-cs"/>
                        </a:rPr>
                        <a:t>Lectura y comentario.</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Libro 6, </a:t>
                      </a:r>
                      <a:r>
                        <a:rPr lang="es-ES_tradnl" sz="1000" kern="1200" baseline="0" dirty="0" err="1" smtClean="0">
                          <a:solidFill>
                            <a:schemeClr val="tx1"/>
                          </a:solidFill>
                          <a:latin typeface="Comic Sans MS" pitchFamily="66" charset="0"/>
                          <a:ea typeface="+mn-ea"/>
                          <a:cs typeface="+mn-cs"/>
                        </a:rPr>
                        <a:t>pág</a:t>
                      </a:r>
                      <a:r>
                        <a:rPr lang="es-ES_tradnl" sz="1000" kern="1200" baseline="0" dirty="0" smtClean="0">
                          <a:solidFill>
                            <a:schemeClr val="tx1"/>
                          </a:solidFill>
                          <a:latin typeface="Comic Sans MS" pitchFamily="66" charset="0"/>
                          <a:ea typeface="+mn-ea"/>
                          <a:cs typeface="+mn-cs"/>
                        </a:rPr>
                        <a:t> 74 y 75. </a:t>
                      </a:r>
                    </a:p>
                    <a:p>
                      <a:pPr>
                        <a:buFont typeface="Arial" pitchFamily="34" charset="0"/>
                        <a:buNone/>
                      </a:pPr>
                      <a:r>
                        <a:rPr lang="es-ES_tradnl" sz="1000" kern="1200" baseline="0" dirty="0" smtClean="0">
                          <a:solidFill>
                            <a:schemeClr val="tx1"/>
                          </a:solidFill>
                          <a:latin typeface="Comic Sans MS" pitchFamily="66" charset="0"/>
                          <a:ea typeface="+mn-ea"/>
                          <a:cs typeface="+mn-cs"/>
                        </a:rPr>
                        <a:t>Testimonios. Escuchamos su opinión para poder preparar las catequesis siguientes sobre el tema a partir de sus comentarios</a:t>
                      </a:r>
                      <a:r>
                        <a:rPr lang="es-ES_tradnl" sz="1000" kern="1200" baseline="0" dirty="0" smtClean="0">
                          <a:solidFill>
                            <a:schemeClr val="tx1"/>
                          </a:solidFill>
                          <a:latin typeface="Comic Sans MS" pitchFamily="66" charset="0"/>
                          <a:ea typeface="+mn-ea"/>
                          <a:cs typeface="+mn-cs"/>
                        </a:rPr>
                        <a:t>.</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none" baseline="0" dirty="0" smtClean="0">
                          <a:latin typeface="Comic Sans MS" pitchFamily="66" charset="0"/>
                          <a:ea typeface="Calibri"/>
                          <a:cs typeface="Times New Roman"/>
                        </a:rPr>
                        <a:t> Oración final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s-ES" sz="1000" u="sng" baseline="0" dirty="0" smtClean="0">
                        <a:latin typeface="Comic Sans MS" pitchFamily="66" charset="0"/>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sng" dirty="0" smtClean="0">
                          <a:latin typeface="Comic Sans MS" pitchFamily="66" charset="0"/>
                          <a:ea typeface="Calibri"/>
                          <a:cs typeface="Times New Roman"/>
                        </a:rPr>
                        <a:t>Evaluación</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MARZO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DE PERSONA QUE AMA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2/4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Mantener un diálogo</a:t>
                      </a:r>
                      <a:r>
                        <a:rPr lang="es-ES_tradnl" sz="1000" baseline="0" dirty="0" smtClean="0">
                          <a:latin typeface="Comic Sans MS" pitchFamily="66" charset="0"/>
                          <a:ea typeface="Times New Roman"/>
                          <a:cs typeface="Times New Roman"/>
                        </a:rPr>
                        <a:t> sobre la sexualidad teniendo en cuenta las opiniones que escuchamos en la sesión anterior y lo que dice el catecismo sobre el tema para poder traducir todo esto a nuestras realidades.</a:t>
                      </a:r>
                    </a:p>
                    <a:p>
                      <a:pPr marL="342900" lvl="0" indent="-342900">
                        <a:lnSpc>
                          <a:spcPct val="115000"/>
                        </a:lnSpc>
                        <a:spcAft>
                          <a:spcPts val="0"/>
                        </a:spcAft>
                        <a:buFont typeface="Arial" pitchFamily="34" charset="0"/>
                        <a:buChar char="•"/>
                        <a:tabLst>
                          <a:tab pos="1143000" algn="l"/>
                        </a:tabLst>
                      </a:pPr>
                      <a:r>
                        <a:rPr lang="es-ES_tradnl" sz="1000" baseline="0" dirty="0" smtClean="0">
                          <a:latin typeface="Comic Sans MS" pitchFamily="66" charset="0"/>
                          <a:ea typeface="Times New Roman"/>
                          <a:cs typeface="Times New Roman"/>
                        </a:rPr>
                        <a:t>Poner nombres y apellidos a nuestros sentimientos.</a:t>
                      </a: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endParaRPr lang="es-ES_tradnl" sz="1000" kern="1200" baseline="0" dirty="0" smtClean="0">
                        <a:solidFill>
                          <a:schemeClr val="tx1"/>
                        </a:solidFill>
                        <a:latin typeface="Comic Sans MS" pitchFamily="66" charset="0"/>
                        <a:ea typeface="+mn-ea"/>
                        <a:cs typeface="+mn-cs"/>
                      </a:endParaRPr>
                    </a:p>
                    <a:p>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Libro 6, pág. 82.</a:t>
                      </a:r>
                    </a:p>
                    <a:p>
                      <a:pPr>
                        <a:buFont typeface="Arial" pitchFamily="34" charset="0"/>
                        <a:buNone/>
                      </a:pPr>
                      <a:r>
                        <a:rPr lang="es-ES_tradnl" sz="1000" kern="1200" baseline="0" dirty="0" smtClean="0">
                          <a:solidFill>
                            <a:schemeClr val="tx1"/>
                          </a:solidFill>
                          <a:latin typeface="Comic Sans MS" pitchFamily="66" charset="0"/>
                          <a:ea typeface="+mn-ea"/>
                          <a:cs typeface="+mn-cs"/>
                        </a:rPr>
                        <a:t>Termómetro del amor.</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Hablamos de la sexualidad. </a:t>
                      </a:r>
                      <a:r>
                        <a:rPr lang="es-ES_tradnl" sz="1000" kern="1200" baseline="0" dirty="0" err="1" smtClean="0">
                          <a:solidFill>
                            <a:schemeClr val="tx1"/>
                          </a:solidFill>
                          <a:latin typeface="Comic Sans MS" pitchFamily="66" charset="0"/>
                          <a:ea typeface="+mn-ea"/>
                          <a:cs typeface="+mn-cs"/>
                        </a:rPr>
                        <a:t>Youcat</a:t>
                      </a:r>
                      <a:r>
                        <a:rPr lang="es-ES_tradnl" sz="1000" kern="1200" baseline="0" dirty="0" smtClean="0">
                          <a:solidFill>
                            <a:schemeClr val="tx1"/>
                          </a:solidFill>
                          <a:latin typeface="Comic Sans MS" pitchFamily="66" charset="0"/>
                          <a:ea typeface="+mn-ea"/>
                          <a:cs typeface="+mn-cs"/>
                        </a:rPr>
                        <a:t> a partir del punto 411, para preparar el diálogo.</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Libro 6, pág. 83. Fichas ¿Cómo está tu corazón?</a:t>
                      </a:r>
                    </a:p>
                    <a:p>
                      <a:pPr>
                        <a:buFont typeface="Arial" pitchFamily="34" charset="0"/>
                        <a:buNone/>
                      </a:pPr>
                      <a:r>
                        <a:rPr lang="es-ES_tradnl" sz="1000" kern="1200" baseline="0" dirty="0" smtClean="0">
                          <a:solidFill>
                            <a:schemeClr val="tx1"/>
                          </a:solidFill>
                          <a:latin typeface="Comic Sans MS" pitchFamily="66" charset="0"/>
                          <a:ea typeface="+mn-ea"/>
                          <a:cs typeface="+mn-cs"/>
                        </a:rPr>
                        <a:t>Las ponemos sobre </a:t>
                      </a:r>
                      <a:r>
                        <a:rPr lang="es-ES_tradnl" sz="1000" kern="1200" baseline="0" dirty="0" smtClean="0">
                          <a:solidFill>
                            <a:schemeClr val="tx1"/>
                          </a:solidFill>
                          <a:latin typeface="Comic Sans MS" pitchFamily="66" charset="0"/>
                          <a:ea typeface="+mn-ea"/>
                          <a:cs typeface="+mn-cs"/>
                        </a:rPr>
                        <a:t>la </a:t>
                      </a:r>
                      <a:r>
                        <a:rPr lang="es-ES_tradnl" sz="1000" kern="1200" baseline="0" dirty="0" smtClean="0">
                          <a:solidFill>
                            <a:schemeClr val="tx1"/>
                          </a:solidFill>
                          <a:latin typeface="Comic Sans MS" pitchFamily="66" charset="0"/>
                          <a:ea typeface="+mn-ea"/>
                          <a:cs typeface="+mn-cs"/>
                        </a:rPr>
                        <a:t>mesa y cada uno de ellos deberá escoger de qué manera se encuentra su corazón y por qué</a:t>
                      </a:r>
                      <a:r>
                        <a:rPr lang="es-ES_tradnl" sz="1000" kern="1200" baseline="0" dirty="0" smtClean="0">
                          <a:solidFill>
                            <a:schemeClr val="tx1"/>
                          </a:solidFill>
                          <a:latin typeface="Comic Sans MS" pitchFamily="66" charset="0"/>
                          <a:ea typeface="+mn-ea"/>
                          <a:cs typeface="+mn-cs"/>
                        </a:rPr>
                        <a:t>.</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none" baseline="0" dirty="0" smtClean="0">
                          <a:latin typeface="Comic Sans MS" pitchFamily="66" charset="0"/>
                          <a:ea typeface="Calibri"/>
                          <a:cs typeface="Times New Roman"/>
                        </a:rPr>
                        <a:t> Oración final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s-ES" sz="1000" u="sng" baseline="0" dirty="0" smtClean="0">
                        <a:latin typeface="Comic Sans MS" pitchFamily="66" charset="0"/>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sng" dirty="0" smtClean="0">
                          <a:latin typeface="Comic Sans MS" pitchFamily="66" charset="0"/>
                          <a:ea typeface="Calibri"/>
                          <a:cs typeface="Times New Roman"/>
                        </a:rPr>
                        <a:t>Evaluación</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477352"/>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MARZO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DE PERSONA QUE AMA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3/4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Conocer</a:t>
                      </a:r>
                      <a:r>
                        <a:rPr lang="es-ES_tradnl" sz="1000" baseline="0" dirty="0" smtClean="0">
                          <a:latin typeface="Comic Sans MS" pitchFamily="66" charset="0"/>
                          <a:ea typeface="Times New Roman"/>
                          <a:cs typeface="Times New Roman"/>
                        </a:rPr>
                        <a:t> la manera en que Jesús amaba.</a:t>
                      </a:r>
                    </a:p>
                    <a:p>
                      <a:pPr marL="342900" lvl="0" indent="-342900">
                        <a:lnSpc>
                          <a:spcPct val="115000"/>
                        </a:lnSpc>
                        <a:spcAft>
                          <a:spcPts val="0"/>
                        </a:spcAft>
                        <a:buFont typeface="Arial" pitchFamily="34" charset="0"/>
                        <a:buNone/>
                        <a:tabLst>
                          <a:tab pos="1143000" algn="l"/>
                        </a:tabLst>
                      </a:pP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a:t>
                      </a:r>
                      <a:r>
                        <a:rPr lang="es-ES" sz="1800" b="0" i="0" kern="1200" dirty="0" smtClean="0">
                          <a:solidFill>
                            <a:schemeClr val="tx1"/>
                          </a:solidFill>
                          <a:latin typeface="+mn-lt"/>
                          <a:ea typeface="+mn-ea"/>
                          <a:cs typeface="+mn-cs"/>
                        </a:rPr>
                        <a:t> </a:t>
                      </a:r>
                      <a:r>
                        <a:rPr lang="es-ES" sz="1000" b="0" i="0" kern="1200" dirty="0" err="1" smtClean="0">
                          <a:solidFill>
                            <a:schemeClr val="tx1"/>
                          </a:solidFill>
                          <a:latin typeface="Comic Sans MS" pitchFamily="66" charset="0"/>
                          <a:ea typeface="+mn-ea"/>
                          <a:cs typeface="+mn-cs"/>
                        </a:rPr>
                        <a:t>Lc</a:t>
                      </a:r>
                      <a:r>
                        <a:rPr lang="es-ES" sz="1000" b="0" i="0" kern="1200" dirty="0" smtClean="0">
                          <a:solidFill>
                            <a:schemeClr val="tx1"/>
                          </a:solidFill>
                          <a:latin typeface="Comic Sans MS" pitchFamily="66" charset="0"/>
                          <a:ea typeface="+mn-ea"/>
                          <a:cs typeface="+mn-cs"/>
                        </a:rPr>
                        <a:t> 19,1-10.</a:t>
                      </a:r>
                      <a:r>
                        <a:rPr lang="es-ES" sz="1000" b="0" i="0" kern="1200" baseline="0" dirty="0" smtClean="0">
                          <a:solidFill>
                            <a:schemeClr val="tx1"/>
                          </a:solidFill>
                          <a:latin typeface="Comic Sans MS" pitchFamily="66" charset="0"/>
                          <a:ea typeface="+mn-ea"/>
                          <a:cs typeface="+mn-cs"/>
                        </a:rPr>
                        <a:t> Nos ponemos en la piel de Zaqueo </a:t>
                      </a:r>
                      <a:r>
                        <a:rPr lang="es-ES" sz="1000" b="0" i="0" kern="1200" baseline="0" dirty="0" smtClean="0">
                          <a:solidFill>
                            <a:schemeClr val="tx1"/>
                          </a:solidFill>
                          <a:latin typeface="Comic Sans MS" pitchFamily="66" charset="0"/>
                          <a:ea typeface="+mn-ea"/>
                          <a:cs typeface="+mn-cs"/>
                        </a:rPr>
                        <a:t>y</a:t>
                      </a:r>
                    </a:p>
                    <a:p>
                      <a:pPr lvl="1">
                        <a:buFont typeface="Arial" pitchFamily="34" charset="0"/>
                        <a:buChar char="•"/>
                      </a:pPr>
                      <a:r>
                        <a:rPr lang="es-ES" sz="1000" b="0" i="0" kern="1200" baseline="0" dirty="0" smtClean="0">
                          <a:solidFill>
                            <a:schemeClr val="tx1"/>
                          </a:solidFill>
                          <a:latin typeface="Comic Sans MS" pitchFamily="66" charset="0"/>
                          <a:ea typeface="+mn-ea"/>
                          <a:cs typeface="+mn-cs"/>
                        </a:rPr>
                        <a:t> Para prepararlo bien hay que situarse en la persona de Zaqueo:</a:t>
                      </a:r>
                    </a:p>
                    <a:p>
                      <a:pPr marL="1143000" lvl="2" indent="-228600">
                        <a:buFont typeface="+mj-lt"/>
                        <a:buAutoNum type="alphaUcPeriod"/>
                      </a:pPr>
                      <a:r>
                        <a:rPr lang="es-ES" sz="1000" b="0" i="0" kern="1200" baseline="0" dirty="0" smtClean="0">
                          <a:solidFill>
                            <a:schemeClr val="tx1"/>
                          </a:solidFill>
                          <a:latin typeface="Comic Sans MS" pitchFamily="66" charset="0"/>
                          <a:ea typeface="+mn-ea"/>
                          <a:cs typeface="+mn-cs"/>
                        </a:rPr>
                        <a:t>Un judío rechazado por sus conciudadanos por ser jefe de recaudador de impuestos, todo el mundo lo señala, lo odia, lo ve como lo peor de la sociedad por cobrar para los romanos y hacerse rico  a costa de los demás. </a:t>
                      </a:r>
                    </a:p>
                    <a:p>
                      <a:pPr marL="1143000" lvl="2" indent="-228600">
                        <a:buFont typeface="+mj-lt"/>
                        <a:buAutoNum type="alphaUcPeriod"/>
                      </a:pPr>
                      <a:r>
                        <a:rPr lang="es-ES" sz="1000" b="0" i="0" kern="1200" baseline="0" dirty="0" smtClean="0">
                          <a:solidFill>
                            <a:schemeClr val="tx1"/>
                          </a:solidFill>
                          <a:latin typeface="Comic Sans MS" pitchFamily="66" charset="0"/>
                          <a:ea typeface="+mn-ea"/>
                          <a:cs typeface="+mn-cs"/>
                        </a:rPr>
                        <a:t>Oye que Jesús, el curandero, el milagrero, el que habla con autoridad se acerca a Jericó, va a pasar por allí… ¿Qué haríamos nosotros si supiéramos que Jesús está o va a pasar en el patio del colegio? ¿Iríamos corriendo o pasaríamos?</a:t>
                      </a:r>
                    </a:p>
                    <a:p>
                      <a:pPr marL="1143000" lvl="2" indent="-228600">
                        <a:buFont typeface="+mj-lt"/>
                        <a:buAutoNum type="alphaUcPeriod"/>
                      </a:pPr>
                      <a:r>
                        <a:rPr lang="es-ES" sz="1000" b="0" i="0" kern="1200" baseline="0" dirty="0" smtClean="0">
                          <a:solidFill>
                            <a:schemeClr val="tx1"/>
                          </a:solidFill>
                          <a:latin typeface="Comic Sans MS" pitchFamily="66" charset="0"/>
                          <a:ea typeface="+mn-ea"/>
                          <a:cs typeface="+mn-cs"/>
                        </a:rPr>
                        <a:t>Zaqueo, muerto de curiosidad sin conocer realmente a Jesús (como nosotros) se sube a una higuera y desde allí se siente seguro ante sus vecinos. Imaginadlo subido a la higuera, con sus ropas de persona rica, con sus anillos en los dedos, con joyas,… pero al mismo tiempo infeliz porque no es amado por nadie sino es por lo que tiene…</a:t>
                      </a:r>
                    </a:p>
                    <a:p>
                      <a:pPr marL="1143000" lvl="2" indent="-228600">
                        <a:buFont typeface="+mj-lt"/>
                        <a:buAutoNum type="alphaUcPeriod"/>
                      </a:pPr>
                      <a:r>
                        <a:rPr lang="es-ES" sz="1000" b="0" i="0" kern="1200" baseline="0" dirty="0" smtClean="0">
                          <a:solidFill>
                            <a:schemeClr val="tx1"/>
                          </a:solidFill>
                          <a:latin typeface="Comic Sans MS" pitchFamily="66" charset="0"/>
                          <a:ea typeface="+mn-ea"/>
                          <a:cs typeface="+mn-cs"/>
                        </a:rPr>
                        <a:t>Jesús pasa y lo mira a los ojos, le dice que baje que quiere comer en su casa. Imaginad la mirada de Jesús y qué le dice con los ojos, como no se deja llevar por la apariencia de la ropa y descubre la infelicidad del corazón. Jesús sabe que es una persona que sufre y quiere devolverle su dignidad y que se sienta amado. </a:t>
                      </a:r>
                    </a:p>
                    <a:p>
                      <a:pPr marL="1143000" lvl="2" indent="-228600">
                        <a:buFont typeface="+mj-lt"/>
                        <a:buAutoNum type="alphaUcPeriod"/>
                      </a:pPr>
                      <a:r>
                        <a:rPr lang="es-ES" sz="1000" b="0" i="0" kern="1200" baseline="0" dirty="0" smtClean="0">
                          <a:solidFill>
                            <a:schemeClr val="tx1"/>
                          </a:solidFill>
                          <a:latin typeface="Comic Sans MS" pitchFamily="66" charset="0"/>
                          <a:ea typeface="+mn-ea"/>
                          <a:cs typeface="+mn-cs"/>
                        </a:rPr>
                        <a:t>Imaginad el comentario, las criticas de la gente, el rechazo de los vecinos, las murmuraciones sobre Zaqueo y sobre Jesús y cómo se siente Zaqueo de avergonzado, de indigno, de pobre ante Jesús…. Y lo que le sale decir es: me desprendo de todo lo que no me da felicidad porque HOY tú me has dado mayor felicidad que todas esas riquezas juntas diciéndome que soy importante para ti y queriendo entrar en lo más profundo de mi vida (mi casa)</a:t>
                      </a:r>
                    </a:p>
                    <a:p>
                      <a:pPr marL="1143000" lvl="2" indent="-228600">
                        <a:buFont typeface="+mj-lt"/>
                        <a:buAutoNum type="alphaUcPeriod"/>
                      </a:pPr>
                      <a:r>
                        <a:rPr lang="es-ES" sz="1000" b="0" i="0" kern="1200" baseline="0" dirty="0" smtClean="0">
                          <a:solidFill>
                            <a:schemeClr val="tx1"/>
                          </a:solidFill>
                          <a:latin typeface="Comic Sans MS" pitchFamily="66" charset="0"/>
                          <a:ea typeface="+mn-ea"/>
                          <a:cs typeface="+mn-cs"/>
                        </a:rPr>
                        <a:t>“Hoy ha llegado la salvación a esta casa” – Jesús que ama se da cuenta de que Zaqueo también ha aprendido a desprenderse de sus cosas para amar.</a:t>
                      </a:r>
                    </a:p>
                    <a:p>
                      <a:pPr marL="1143000" lvl="2" indent="-228600">
                        <a:buFont typeface="+mj-lt"/>
                        <a:buAutoNum type="alphaUcPeriod"/>
                      </a:pPr>
                      <a:endParaRPr lang="es-ES" sz="1000" b="0" i="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b="0" i="0" kern="1200" baseline="0" dirty="0" smtClean="0">
                          <a:solidFill>
                            <a:schemeClr val="tx1"/>
                          </a:solidFill>
                          <a:latin typeface="Comic Sans MS" pitchFamily="66" charset="0"/>
                          <a:ea typeface="+mn-ea"/>
                          <a:cs typeface="+mn-cs"/>
                        </a:rPr>
                        <a:t> </a:t>
                      </a:r>
                      <a:r>
                        <a:rPr lang="es-ES" sz="1000" b="0" i="0" kern="1200" baseline="0" dirty="0" smtClean="0">
                          <a:solidFill>
                            <a:schemeClr val="tx1"/>
                          </a:solidFill>
                          <a:latin typeface="Comic Sans MS" pitchFamily="66" charset="0"/>
                          <a:ea typeface="+mn-ea"/>
                          <a:cs typeface="+mn-cs"/>
                        </a:rPr>
                        <a:t>Escribimos una carta a Jesús contándole cómo nos sentimos.</a:t>
                      </a:r>
                    </a:p>
                    <a:p>
                      <a:pPr>
                        <a:buFont typeface="Arial" pitchFamily="34" charset="0"/>
                        <a:buNone/>
                      </a:pPr>
                      <a:endParaRPr lang="es-ES" sz="1000" b="0" i="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b="0" i="0" kern="1200" baseline="0" dirty="0" smtClean="0">
                          <a:solidFill>
                            <a:schemeClr val="tx1"/>
                          </a:solidFill>
                          <a:latin typeface="Comic Sans MS" pitchFamily="66" charset="0"/>
                          <a:ea typeface="+mn-ea"/>
                          <a:cs typeface="+mn-cs"/>
                        </a:rPr>
                        <a:t>Libro </a:t>
                      </a:r>
                      <a:r>
                        <a:rPr lang="es-ES_tradnl" sz="1000" b="0" i="0" kern="1200" baseline="0" dirty="0" smtClean="0">
                          <a:solidFill>
                            <a:schemeClr val="tx1"/>
                          </a:solidFill>
                          <a:latin typeface="Comic Sans MS" pitchFamily="66" charset="0"/>
                          <a:ea typeface="+mn-ea"/>
                          <a:cs typeface="+mn-cs"/>
                        </a:rPr>
                        <a:t>6, pág. 72. Punto 4. </a:t>
                      </a:r>
                      <a:r>
                        <a:rPr lang="es-ES_tradnl" sz="1000" kern="1200" dirty="0" smtClean="0">
                          <a:solidFill>
                            <a:schemeClr val="tx1"/>
                          </a:solidFill>
                          <a:latin typeface="Comic Sans MS" pitchFamily="66" charset="0"/>
                          <a:ea typeface="+mn-ea"/>
                          <a:cs typeface="+mn-cs"/>
                        </a:rPr>
                        <a:t>No hay amor más grande que el</a:t>
                      </a:r>
                      <a:r>
                        <a:rPr lang="es-ES_tradnl" sz="1000" kern="1200" baseline="0" dirty="0" smtClean="0">
                          <a:solidFill>
                            <a:schemeClr val="tx1"/>
                          </a:solidFill>
                          <a:latin typeface="Comic Sans MS" pitchFamily="66" charset="0"/>
                          <a:ea typeface="+mn-ea"/>
                          <a:cs typeface="+mn-cs"/>
                        </a:rPr>
                        <a:t> que da la vida por sus amigos.</a:t>
                      </a:r>
                      <a:endParaRPr lang="es-ES_tradnl" sz="1000" kern="1200" dirty="0" smtClean="0">
                        <a:solidFill>
                          <a:schemeClr val="tx1"/>
                        </a:solidFill>
                        <a:latin typeface="Comic Sans MS" pitchFamily="66" charset="0"/>
                        <a:ea typeface="+mn-ea"/>
                        <a:cs typeface="+mn-cs"/>
                      </a:endParaRPr>
                    </a:p>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Oración final</a:t>
                      </a:r>
                      <a:r>
                        <a:rPr lang="es-ES_tradnl" sz="1000" kern="1200" baseline="0" dirty="0" smtClean="0">
                          <a:solidFill>
                            <a:schemeClr val="tx1"/>
                          </a:solidFill>
                          <a:latin typeface="Comic Sans MS" pitchFamily="66" charset="0"/>
                          <a:ea typeface="+mn-ea"/>
                          <a:cs typeface="+mn-cs"/>
                        </a:rPr>
                        <a:t>.</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Evaluación</a:t>
                      </a:r>
                      <a:endParaRPr lang="es-ES_tradnl" sz="1000" kern="1200" dirty="0" smtClean="0">
                        <a:solidFill>
                          <a:schemeClr val="tx1"/>
                        </a:solidFill>
                        <a:latin typeface="Comic Sans MS" pitchFamily="66" charset="0"/>
                        <a:ea typeface="+mn-ea"/>
                        <a:cs typeface="+mn-cs"/>
                      </a:endParaRPr>
                    </a:p>
                    <a:p>
                      <a:pPr>
                        <a:buFont typeface="Arial" pitchFamily="34" charset="0"/>
                        <a:buNone/>
                      </a:pPr>
                      <a:endParaRPr lang="es-ES" sz="1000" kern="1200" dirty="0" smtClean="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MARZO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DE PERSONA QUE AMA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4/4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Comprender</a:t>
                      </a:r>
                      <a:r>
                        <a:rPr lang="es-ES_tradnl" sz="1000" baseline="0" dirty="0" smtClean="0">
                          <a:latin typeface="Comic Sans MS" pitchFamily="66" charset="0"/>
                          <a:ea typeface="Times New Roman"/>
                          <a:cs typeface="Times New Roman"/>
                        </a:rPr>
                        <a:t> que los ratos en los que compartimos son gestos de amor por los demás.</a:t>
                      </a:r>
                    </a:p>
                    <a:p>
                      <a:pPr marL="342900" lvl="0" indent="-342900">
                        <a:lnSpc>
                          <a:spcPct val="115000"/>
                        </a:lnSpc>
                        <a:spcAft>
                          <a:spcPts val="0"/>
                        </a:spcAft>
                        <a:buFont typeface="Arial" pitchFamily="34" charset="0"/>
                        <a:buChar char="•"/>
                        <a:tabLst>
                          <a:tab pos="1143000" algn="l"/>
                        </a:tabLst>
                      </a:pPr>
                      <a:r>
                        <a:rPr lang="es-ES_tradnl" sz="1000" baseline="0" dirty="0" smtClean="0">
                          <a:latin typeface="Comic Sans MS" pitchFamily="66" charset="0"/>
                          <a:ea typeface="Times New Roman"/>
                          <a:cs typeface="Times New Roman"/>
                        </a:rPr>
                        <a:t>Entender que la Eucaristía es momento de compartir con los demás.</a:t>
                      </a:r>
                    </a:p>
                    <a:p>
                      <a:pPr marL="342900" lvl="0" indent="-342900">
                        <a:lnSpc>
                          <a:spcPct val="115000"/>
                        </a:lnSpc>
                        <a:spcAft>
                          <a:spcPts val="0"/>
                        </a:spcAft>
                        <a:buFont typeface="Arial" pitchFamily="34" charset="0"/>
                        <a:buChar char="•"/>
                        <a:tabLst>
                          <a:tab pos="1143000" algn="l"/>
                        </a:tabLst>
                      </a:pPr>
                      <a:r>
                        <a:rPr lang="es-ES_tradnl" sz="1000" baseline="0" dirty="0" smtClean="0">
                          <a:latin typeface="Comic Sans MS" pitchFamily="66" charset="0"/>
                          <a:ea typeface="Times New Roman"/>
                          <a:cs typeface="Times New Roman"/>
                        </a:rPr>
                        <a:t>Reflexionar sobre todo lo que hemos vivido hasta hoy.</a:t>
                      </a: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None/>
                      </a:pPr>
                      <a:r>
                        <a:rPr lang="es-ES_tradnl" sz="1000" kern="1200" baseline="0" dirty="0" smtClean="0">
                          <a:solidFill>
                            <a:schemeClr val="tx1"/>
                          </a:solidFill>
                          <a:latin typeface="Comic Sans MS" pitchFamily="66" charset="0"/>
                          <a:ea typeface="+mn-ea"/>
                          <a:cs typeface="+mn-cs"/>
                        </a:rPr>
                        <a:t> </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None/>
                      </a:pPr>
                      <a:r>
                        <a:rPr lang="es-ES_tradnl" sz="1000" kern="1200" baseline="0" dirty="0" smtClean="0">
                          <a:solidFill>
                            <a:schemeClr val="tx1"/>
                          </a:solidFill>
                          <a:latin typeface="Comic Sans MS" pitchFamily="66" charset="0"/>
                          <a:ea typeface="+mn-ea"/>
                          <a:cs typeface="+mn-cs"/>
                        </a:rPr>
                        <a:t>CELEBRACIÓN + ÁGAPE</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En la capilla. Mural: DIOS ES AMOR Y SOLO EL QUE AMA CONOCE A DIOS.</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La celebración servirá para que </a:t>
                      </a:r>
                      <a:r>
                        <a:rPr lang="es-ES_tradnl" sz="1000" kern="1200" baseline="0" dirty="0" err="1" smtClean="0">
                          <a:solidFill>
                            <a:schemeClr val="tx1"/>
                          </a:solidFill>
                          <a:latin typeface="Comic Sans MS" pitchFamily="66" charset="0"/>
                          <a:ea typeface="+mn-ea"/>
                          <a:cs typeface="+mn-cs"/>
                        </a:rPr>
                        <a:t>agamos</a:t>
                      </a:r>
                      <a:r>
                        <a:rPr lang="es-ES_tradnl" sz="1000" kern="1200" baseline="0" dirty="0" smtClean="0">
                          <a:solidFill>
                            <a:schemeClr val="tx1"/>
                          </a:solidFill>
                          <a:latin typeface="Comic Sans MS" pitchFamily="66" charset="0"/>
                          <a:ea typeface="+mn-ea"/>
                          <a:cs typeface="+mn-cs"/>
                        </a:rPr>
                        <a:t> memoria y reflexionemos sobre todo lo que hemos vivido en las catequesis anteriores en este tema.</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Leemos la parábola del Hijo Pródigo.</a:t>
                      </a:r>
                    </a:p>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dirty="0" smtClean="0">
                          <a:solidFill>
                            <a:schemeClr val="tx1"/>
                          </a:solidFill>
                          <a:latin typeface="Comic Sans MS" pitchFamily="66" charset="0"/>
                          <a:ea typeface="+mn-ea"/>
                          <a:cs typeface="+mn-cs"/>
                        </a:rPr>
                        <a:t> Libro 6, </a:t>
                      </a:r>
                      <a:r>
                        <a:rPr lang="es-ES_tradnl" sz="1000" kern="1200" dirty="0" err="1" smtClean="0">
                          <a:solidFill>
                            <a:schemeClr val="tx1"/>
                          </a:solidFill>
                          <a:latin typeface="Comic Sans MS" pitchFamily="66" charset="0"/>
                          <a:ea typeface="+mn-ea"/>
                          <a:cs typeface="+mn-cs"/>
                        </a:rPr>
                        <a:t>pág</a:t>
                      </a:r>
                      <a:r>
                        <a:rPr lang="es-ES_tradnl" sz="1000" kern="1200" dirty="0" smtClean="0">
                          <a:solidFill>
                            <a:schemeClr val="tx1"/>
                          </a:solidFill>
                          <a:latin typeface="Comic Sans MS" pitchFamily="66" charset="0"/>
                          <a:ea typeface="+mn-ea"/>
                          <a:cs typeface="+mn-cs"/>
                        </a:rPr>
                        <a:t> 75. Reflexión en silencio.</a:t>
                      </a:r>
                    </a:p>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dirty="0" smtClean="0">
                          <a:solidFill>
                            <a:schemeClr val="tx1"/>
                          </a:solidFill>
                          <a:latin typeface="Comic Sans MS" pitchFamily="66" charset="0"/>
                          <a:ea typeface="+mn-ea"/>
                          <a:cs typeface="+mn-cs"/>
                        </a:rPr>
                        <a:t>Símbolo: De</a:t>
                      </a:r>
                      <a:r>
                        <a:rPr lang="es-ES_tradnl" sz="1000" kern="1200" baseline="0" dirty="0" smtClean="0">
                          <a:solidFill>
                            <a:schemeClr val="tx1"/>
                          </a:solidFill>
                          <a:latin typeface="Comic Sans MS" pitchFamily="66" charset="0"/>
                          <a:ea typeface="+mn-ea"/>
                          <a:cs typeface="+mn-cs"/>
                        </a:rPr>
                        <a:t> espaldas al sagrario pedimos perdón por las veces que no hemos amado como Jesús.</a:t>
                      </a:r>
                      <a:endParaRPr lang="es-ES_tradnl" sz="1000" kern="1200" dirty="0" smtClean="0">
                        <a:solidFill>
                          <a:schemeClr val="tx1"/>
                        </a:solidFill>
                        <a:latin typeface="Comic Sans MS" pitchFamily="66" charset="0"/>
                        <a:ea typeface="+mn-ea"/>
                        <a:cs typeface="+mn-cs"/>
                      </a:endParaRPr>
                    </a:p>
                    <a:p>
                      <a:endParaRPr lang="es-ES" sz="1000" kern="1200" dirty="0" smtClean="0">
                        <a:solidFill>
                          <a:schemeClr val="tx1"/>
                        </a:solidFill>
                        <a:latin typeface="Comic Sans MS" pitchFamily="66" charset="0"/>
                        <a:ea typeface="+mn-ea"/>
                        <a:cs typeface="+mn-cs"/>
                      </a:endParaRPr>
                    </a:p>
                    <a:p>
                      <a:pPr>
                        <a:buFont typeface="Arial" pitchFamily="34" charset="0"/>
                        <a:buChar char="•"/>
                      </a:pPr>
                      <a:r>
                        <a:rPr lang="es-ES" sz="1000" kern="1200" dirty="0" smtClean="0">
                          <a:solidFill>
                            <a:schemeClr val="tx1"/>
                          </a:solidFill>
                          <a:latin typeface="Comic Sans MS" pitchFamily="66" charset="0"/>
                          <a:ea typeface="+mn-ea"/>
                          <a:cs typeface="+mn-cs"/>
                        </a:rPr>
                        <a:t>Oración final, canto.</a:t>
                      </a:r>
                    </a:p>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dirty="0" smtClean="0">
                          <a:solidFill>
                            <a:schemeClr val="tx1"/>
                          </a:solidFill>
                          <a:latin typeface="Comic Sans MS" pitchFamily="66" charset="0"/>
                          <a:ea typeface="+mn-ea"/>
                          <a:cs typeface="+mn-cs"/>
                        </a:rPr>
                        <a:t> ÁGAPE:</a:t>
                      </a:r>
                      <a:r>
                        <a:rPr lang="es-ES_tradnl" sz="1000" kern="1200" baseline="0" dirty="0" smtClean="0">
                          <a:solidFill>
                            <a:schemeClr val="tx1"/>
                          </a:solidFill>
                          <a:latin typeface="Comic Sans MS" pitchFamily="66" charset="0"/>
                          <a:ea typeface="+mn-ea"/>
                          <a:cs typeface="+mn-cs"/>
                        </a:rPr>
                        <a:t> Compartimos después de la celebración. </a:t>
                      </a:r>
                      <a:r>
                        <a:rPr lang="es-ES_tradnl" sz="1000" kern="1200" baseline="0" dirty="0" err="1" smtClean="0">
                          <a:solidFill>
                            <a:schemeClr val="tx1"/>
                          </a:solidFill>
                          <a:latin typeface="Comic Sans MS" pitchFamily="66" charset="0"/>
                          <a:ea typeface="+mn-ea"/>
                          <a:cs typeface="+mn-cs"/>
                        </a:rPr>
                        <a:t>Hablámos</a:t>
                      </a:r>
                      <a:r>
                        <a:rPr lang="es-ES_tradnl" sz="1000" kern="1200" baseline="0" dirty="0" smtClean="0">
                          <a:solidFill>
                            <a:schemeClr val="tx1"/>
                          </a:solidFill>
                          <a:latin typeface="Comic Sans MS" pitchFamily="66" charset="0"/>
                          <a:ea typeface="+mn-ea"/>
                          <a:cs typeface="+mn-cs"/>
                        </a:rPr>
                        <a:t> de la Eucaristía.</a:t>
                      </a:r>
                      <a:endParaRPr lang="es-ES" sz="1000" kern="1200" dirty="0" smtClean="0">
                        <a:solidFill>
                          <a:schemeClr val="tx1"/>
                        </a:solidFill>
                        <a:latin typeface="Comic Sans MS" pitchFamily="66" charset="0"/>
                        <a:ea typeface="+mn-ea"/>
                        <a:cs typeface="+mn-cs"/>
                      </a:endParaRPr>
                    </a:p>
                    <a:p>
                      <a:pPr>
                        <a:buFont typeface="Arial" pitchFamily="34" charset="0"/>
                        <a:buNone/>
                      </a:pPr>
                      <a:endParaRPr lang="es-ES" sz="1000" kern="1200" dirty="0" smtClean="0">
                        <a:solidFill>
                          <a:schemeClr val="tx1"/>
                        </a:solidFill>
                        <a:latin typeface="Comic Sans MS" pitchFamily="66" charset="0"/>
                        <a:ea typeface="+mn-ea"/>
                        <a:cs typeface="+mn-cs"/>
                      </a:endParaRPr>
                    </a:p>
                    <a:p>
                      <a:pPr>
                        <a:buFont typeface="Arial" pitchFamily="34" charset="0"/>
                        <a:buNone/>
                      </a:pPr>
                      <a:r>
                        <a:rPr lang="es-ES" sz="1000" u="sng" kern="1200" dirty="0" smtClean="0">
                          <a:solidFill>
                            <a:schemeClr val="tx1"/>
                          </a:solidFill>
                          <a:latin typeface="Comic Sans MS" pitchFamily="66" charset="0"/>
                          <a:ea typeface="+mn-ea"/>
                          <a:cs typeface="+mn-cs"/>
                        </a:rPr>
                        <a:t>EVALUACIÓN</a:t>
                      </a:r>
                    </a:p>
                    <a:p>
                      <a:pPr>
                        <a:buFont typeface="Arial" pitchFamily="34" charset="0"/>
                        <a:buNone/>
                      </a:pPr>
                      <a:endParaRPr lang="es-ES" sz="1000" kern="1200" dirty="0" smtClean="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ABRIL</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DE HOMBRE LIBRE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1/3</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None/>
                      </a:pPr>
                      <a:r>
                        <a:rPr lang="es-ES_tradnl" sz="1000" kern="1200" baseline="0" dirty="0" smtClean="0">
                          <a:solidFill>
                            <a:schemeClr val="tx1"/>
                          </a:solidFill>
                          <a:latin typeface="Comic Sans MS" pitchFamily="66" charset="0"/>
                          <a:ea typeface="+mn-ea"/>
                          <a:cs typeface="+mn-cs"/>
                        </a:rPr>
                        <a:t> </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Libro 6, pág. 106, 107.</a:t>
                      </a:r>
                    </a:p>
                    <a:p>
                      <a:pPr>
                        <a:buFont typeface="Arial" pitchFamily="34" charset="0"/>
                        <a:buNone/>
                      </a:pPr>
                      <a:r>
                        <a:rPr lang="es-ES_tradnl" sz="1000" kern="1200" baseline="0" dirty="0" smtClean="0">
                          <a:solidFill>
                            <a:schemeClr val="tx1"/>
                          </a:solidFill>
                          <a:latin typeface="Comic Sans MS" pitchFamily="66" charset="0"/>
                          <a:ea typeface="+mn-ea"/>
                          <a:cs typeface="+mn-cs"/>
                        </a:rPr>
                        <a:t>Seleccionamos 8 ó 10 derechos humanos. Vamos uno a uno poniendo ejemplos concretos en los que veamos que se cumplen o no.</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Realizamos un acróstico de LIBERTAD.</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Oración final</a:t>
                      </a:r>
                      <a:r>
                        <a:rPr lang="es-ES_tradnl" sz="1000" kern="1200" baseline="0" dirty="0" smtClean="0">
                          <a:solidFill>
                            <a:schemeClr val="tx1"/>
                          </a:solidFill>
                          <a:latin typeface="Comic Sans MS" pitchFamily="66" charset="0"/>
                          <a:ea typeface="+mn-ea"/>
                          <a:cs typeface="+mn-cs"/>
                        </a:rPr>
                        <a:t>.</a:t>
                      </a:r>
                    </a:p>
                    <a:p>
                      <a:pPr>
                        <a:buFont typeface="Arial" pitchFamily="34" charset="0"/>
                        <a:buNone/>
                      </a:pPr>
                      <a:endParaRPr lang="es-ES" sz="1000" kern="1200" baseline="0" dirty="0" smtClean="0">
                        <a:solidFill>
                          <a:schemeClr val="tx1"/>
                        </a:solidFill>
                        <a:latin typeface="Comic Sans MS" pitchFamily="66" charset="0"/>
                        <a:ea typeface="+mn-ea"/>
                        <a:cs typeface="+mn-cs"/>
                      </a:endParaRPr>
                    </a:p>
                    <a:p>
                      <a:pPr>
                        <a:buFont typeface="Arial" pitchFamily="34" charset="0"/>
                        <a:buChar char="•"/>
                      </a:pPr>
                      <a:r>
                        <a:rPr lang="es-ES" sz="1000" u="sng" kern="1200" baseline="0" dirty="0" smtClean="0">
                          <a:solidFill>
                            <a:schemeClr val="tx1"/>
                          </a:solidFill>
                          <a:latin typeface="Comic Sans MS" pitchFamily="66" charset="0"/>
                          <a:ea typeface="+mn-ea"/>
                          <a:cs typeface="+mn-cs"/>
                        </a:rPr>
                        <a:t> EVALUACIÓN</a:t>
                      </a:r>
                      <a:endParaRPr lang="es-ES_tradnl" sz="1000" u="sng" kern="1200" baseline="0" dirty="0" smtClean="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OCTUBRE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JESÚS</a:t>
                      </a:r>
                      <a:r>
                        <a:rPr lang="es-ES" sz="1000" b="1" baseline="0" dirty="0" smtClean="0">
                          <a:latin typeface="Comic Sans MS" pitchFamily="66" charset="0"/>
                          <a:ea typeface="Times New Roman"/>
                          <a:cs typeface="Calibri"/>
                        </a:rPr>
                        <a:t> MODELO DE CREYENTE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a:t>
                      </a:r>
                      <a:r>
                        <a:rPr lang="es-ES" sz="1000" b="1" dirty="0" smtClean="0">
                          <a:latin typeface="Comic Sans MS" pitchFamily="66" charset="0"/>
                          <a:ea typeface="Times New Roman"/>
                          <a:cs typeface="Calibri"/>
                        </a:rPr>
                        <a:t>: 2/9</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dirty="0" smtClean="0">
                          <a:latin typeface="Comic Sans MS" pitchFamily="66" charset="0"/>
                          <a:ea typeface="Times New Roman"/>
                          <a:cs typeface="Times New Roman"/>
                        </a:rPr>
                        <a:t>Conocer la definición</a:t>
                      </a:r>
                      <a:r>
                        <a:rPr lang="es-ES_tradnl" sz="1000" baseline="0" dirty="0" smtClean="0">
                          <a:latin typeface="Comic Sans MS" pitchFamily="66" charset="0"/>
                          <a:ea typeface="Times New Roman"/>
                          <a:cs typeface="Times New Roman"/>
                        </a:rPr>
                        <a:t> de Fe.</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Identificar las veces en que no nos fiamos de Dios para poder poner más de nuestra parte.</a:t>
                      </a:r>
                    </a:p>
                    <a:p>
                      <a:pPr marL="342900" lvl="0" indent="-342900">
                        <a:lnSpc>
                          <a:spcPct val="115000"/>
                        </a:lnSpc>
                        <a:spcAft>
                          <a:spcPts val="0"/>
                        </a:spcAft>
                        <a:buFont typeface="Symbol"/>
                        <a:buChar char=""/>
                        <a:tabLst>
                          <a:tab pos="1143000" algn="l"/>
                        </a:tabLst>
                      </a:pPr>
                      <a:endParaRPr lang="es-ES" sz="1000" baseline="0" dirty="0" smtClean="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a:t>
                      </a:r>
                      <a:r>
                        <a:rPr lang="es-ES" sz="1000" b="0" baseline="0" dirty="0" smtClean="0">
                          <a:latin typeface="Comic Sans MS" pitchFamily="66" charset="0"/>
                          <a:ea typeface="Times New Roman"/>
                          <a:cs typeface="Calibri"/>
                        </a:rPr>
                        <a:t> Película: Indiana Jones: La última cruzada, </a:t>
                      </a:r>
                      <a:r>
                        <a:rPr lang="es-ES" sz="1000" b="0" baseline="0" dirty="0" err="1" smtClean="0">
                          <a:latin typeface="Comic Sans MS" pitchFamily="66" charset="0"/>
                          <a:ea typeface="Times New Roman"/>
                          <a:cs typeface="Calibri"/>
                        </a:rPr>
                        <a:t>Youcat</a:t>
                      </a:r>
                      <a:r>
                        <a:rPr lang="es-ES" sz="1000" b="0" baseline="0" dirty="0" smtClean="0">
                          <a:latin typeface="Comic Sans MS" pitchFamily="66" charset="0"/>
                          <a:ea typeface="Times New Roman"/>
                          <a:cs typeface="Calibri"/>
                        </a:rPr>
                        <a:t>.</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dirty="0" smtClean="0">
                          <a:latin typeface="Comic Sans MS" pitchFamily="66" charset="0"/>
                          <a:ea typeface="Calibri"/>
                          <a:cs typeface="Times New Roman"/>
                        </a:rPr>
                        <a:t>Diálogo</a:t>
                      </a:r>
                      <a:r>
                        <a:rPr lang="es-ES_tradnl" sz="1000" baseline="0" dirty="0" smtClean="0">
                          <a:latin typeface="Comic Sans MS" pitchFamily="66" charset="0"/>
                          <a:ea typeface="Calibri"/>
                          <a:cs typeface="Times New Roman"/>
                        </a:rPr>
                        <a:t> grupal.</a:t>
                      </a:r>
                    </a:p>
                    <a:p>
                      <a:pPr marL="342900" lvl="0" indent="-342900">
                        <a:lnSpc>
                          <a:spcPct val="115000"/>
                        </a:lnSpc>
                        <a:spcAft>
                          <a:spcPts val="0"/>
                        </a:spcAft>
                        <a:buFont typeface="Arial" pitchFamily="34" charset="0"/>
                        <a:buNone/>
                        <a:tabLst>
                          <a:tab pos="683895" algn="l"/>
                        </a:tabLst>
                      </a:pPr>
                      <a:r>
                        <a:rPr lang="es-ES_tradnl" sz="1000" baseline="0" dirty="0" smtClean="0">
                          <a:latin typeface="Comic Sans MS" pitchFamily="66" charset="0"/>
                          <a:ea typeface="Calibri"/>
                          <a:cs typeface="Times New Roman"/>
                        </a:rPr>
                        <a:t>- </a:t>
                      </a:r>
                      <a:r>
                        <a:rPr lang="es-ES_tradnl" sz="1000" baseline="0" dirty="0" smtClean="0">
                          <a:latin typeface="Comic Sans MS" pitchFamily="66" charset="0"/>
                          <a:ea typeface="Calibri"/>
                          <a:cs typeface="Times New Roman"/>
                        </a:rPr>
                        <a:t>	¿</a:t>
                      </a:r>
                      <a:r>
                        <a:rPr lang="es-ES_tradnl" sz="1000" baseline="0" dirty="0" smtClean="0">
                          <a:latin typeface="Comic Sans MS" pitchFamily="66" charset="0"/>
                          <a:ea typeface="Calibri"/>
                          <a:cs typeface="Times New Roman"/>
                        </a:rPr>
                        <a:t>Nosotros nos fiamos de alguien?, ¿De quiénes si/no?, ¿Por qué?, ¿Qué cosas hacen que nos cueste creer lo que dicen algunas personas?, ¿Qué cosas nos ponen fácil confiar?, etc.</a:t>
                      </a:r>
                    </a:p>
                    <a:p>
                      <a:pPr marL="342900" lvl="0" indent="-342900">
                        <a:lnSpc>
                          <a:spcPct val="115000"/>
                        </a:lnSpc>
                        <a:spcAft>
                          <a:spcPts val="0"/>
                        </a:spcAft>
                        <a:buFontTx/>
                        <a:buChar char="-"/>
                        <a:tabLst>
                          <a:tab pos="683895" algn="l"/>
                        </a:tabLst>
                      </a:pPr>
                      <a:r>
                        <a:rPr lang="es-ES_tradnl" sz="1000" baseline="0" dirty="0" smtClean="0">
                          <a:latin typeface="Comic Sans MS" pitchFamily="66" charset="0"/>
                          <a:ea typeface="Calibri"/>
                          <a:cs typeface="Times New Roman"/>
                        </a:rPr>
                        <a:t>¿Qué es la fe?, ¿Nos fiamos de Dios? Ponemos ejemplos de cuándo nos hemos fiado de Él y cuándo no.</a:t>
                      </a:r>
                    </a:p>
                    <a:p>
                      <a:pPr marL="342900" lvl="0" indent="-342900">
                        <a:lnSpc>
                          <a:spcPct val="115000"/>
                        </a:lnSpc>
                        <a:spcAft>
                          <a:spcPts val="0"/>
                        </a:spcAft>
                        <a:buFontTx/>
                        <a:buNone/>
                        <a:tabLst>
                          <a:tab pos="683895" algn="l"/>
                        </a:tabLst>
                      </a:pPr>
                      <a:r>
                        <a:rPr lang="es-ES_tradnl" sz="1000" baseline="0" dirty="0" smtClean="0">
                          <a:latin typeface="Comic Sans MS" pitchFamily="66" charset="0"/>
                          <a:ea typeface="Calibri"/>
                          <a:cs typeface="Times New Roman"/>
                        </a:rPr>
                        <a:t>Guiamos a los niños y </a:t>
                      </a:r>
                      <a:r>
                        <a:rPr lang="es-ES_tradnl" sz="1000" baseline="0" dirty="0" err="1" smtClean="0">
                          <a:latin typeface="Comic Sans MS" pitchFamily="66" charset="0"/>
                          <a:ea typeface="Calibri"/>
                          <a:cs typeface="Times New Roman"/>
                        </a:rPr>
                        <a:t>construímos</a:t>
                      </a:r>
                      <a:r>
                        <a:rPr lang="es-ES_tradnl" sz="1000" baseline="0" dirty="0" smtClean="0">
                          <a:latin typeface="Comic Sans MS" pitchFamily="66" charset="0"/>
                          <a:ea typeface="Calibri"/>
                          <a:cs typeface="Times New Roman"/>
                        </a:rPr>
                        <a:t> la definición de Fe.</a:t>
                      </a:r>
                    </a:p>
                    <a:p>
                      <a:pPr marL="342900" lvl="0" indent="-342900">
                        <a:lnSpc>
                          <a:spcPct val="115000"/>
                        </a:lnSpc>
                        <a:spcAft>
                          <a:spcPts val="0"/>
                        </a:spcAft>
                        <a:buFontTx/>
                        <a:buNone/>
                        <a:tabLst>
                          <a:tab pos="683895" algn="l"/>
                        </a:tabLst>
                      </a:pPr>
                      <a:endParaRPr lang="es-ES_tradnl"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Times New Roman"/>
                        </a:rPr>
                        <a:t>Proyección: </a:t>
                      </a:r>
                      <a:r>
                        <a:rPr lang="es-ES_tradnl" sz="1000" baseline="0" dirty="0" smtClean="0">
                          <a:latin typeface="Comic Sans MS" pitchFamily="66" charset="0"/>
                          <a:ea typeface="Calibri"/>
                          <a:cs typeface="Times New Roman"/>
                        </a:rPr>
                        <a:t>Última </a:t>
                      </a:r>
                      <a:r>
                        <a:rPr lang="es-ES_tradnl" sz="1000" baseline="0" dirty="0" smtClean="0">
                          <a:latin typeface="Comic Sans MS" pitchFamily="66" charset="0"/>
                          <a:ea typeface="Calibri"/>
                          <a:cs typeface="Times New Roman"/>
                        </a:rPr>
                        <a:t>escena de “Indiana Jones: La última cruzada”.</a:t>
                      </a:r>
                    </a:p>
                    <a:p>
                      <a:pPr marL="342900" lvl="0" indent="-342900">
                        <a:lnSpc>
                          <a:spcPct val="115000"/>
                        </a:lnSpc>
                        <a:spcAft>
                          <a:spcPts val="0"/>
                        </a:spcAft>
                        <a:buFont typeface="Arial" pitchFamily="34" charset="0"/>
                        <a:buNone/>
                        <a:tabLst>
                          <a:tab pos="683895" algn="l"/>
                        </a:tabLst>
                      </a:pPr>
                      <a:r>
                        <a:rPr lang="es-ES_tradnl" sz="1000" baseline="0" dirty="0" smtClean="0">
                          <a:latin typeface="Comic Sans MS" pitchFamily="66" charset="0"/>
                          <a:ea typeface="Calibri"/>
                          <a:cs typeface="Times New Roman"/>
                        </a:rPr>
                        <a:t>Comentamos la escena y la relacionamos con la definición de Fe que </a:t>
                      </a:r>
                      <a:r>
                        <a:rPr lang="es-ES_tradnl" sz="1000" baseline="0" dirty="0" err="1" smtClean="0">
                          <a:latin typeface="Comic Sans MS" pitchFamily="66" charset="0"/>
                          <a:ea typeface="Calibri"/>
                          <a:cs typeface="Times New Roman"/>
                        </a:rPr>
                        <a:t>constuímos</a:t>
                      </a:r>
                      <a:r>
                        <a:rPr lang="es-ES_tradnl" sz="1000" baseline="0" dirty="0" smtClean="0">
                          <a:latin typeface="Comic Sans MS" pitchFamily="66" charset="0"/>
                          <a:ea typeface="Calibri"/>
                          <a:cs typeface="Times New Roman"/>
                        </a:rPr>
                        <a:t>.</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baseline="0" dirty="0" err="1" smtClean="0">
                          <a:latin typeface="Comic Sans MS" pitchFamily="66" charset="0"/>
                          <a:ea typeface="Calibri"/>
                          <a:cs typeface="Times New Roman"/>
                        </a:rPr>
                        <a:t>Youcat</a:t>
                      </a:r>
                      <a:r>
                        <a:rPr lang="es-ES_tradnl" sz="1000" baseline="0" dirty="0" smtClean="0">
                          <a:latin typeface="Comic Sans MS" pitchFamily="66" charset="0"/>
                          <a:ea typeface="Calibri"/>
                          <a:cs typeface="Times New Roman"/>
                        </a:rPr>
                        <a:t>. Puntos 20, 21 y 22.</a:t>
                      </a:r>
                    </a:p>
                    <a:p>
                      <a:pPr marL="342900" lvl="0" indent="-342900">
                        <a:lnSpc>
                          <a:spcPct val="115000"/>
                        </a:lnSpc>
                        <a:spcAft>
                          <a:spcPts val="0"/>
                        </a:spcAft>
                        <a:buFont typeface="Arial" pitchFamily="34" charset="0"/>
                        <a:buNone/>
                        <a:tabLst>
                          <a:tab pos="683895" algn="l"/>
                        </a:tabLst>
                      </a:pPr>
                      <a:r>
                        <a:rPr lang="es-ES_tradnl" sz="1000" baseline="0" dirty="0" smtClean="0">
                          <a:latin typeface="Comic Sans MS" pitchFamily="66" charset="0"/>
                          <a:ea typeface="Calibri"/>
                          <a:cs typeface="Times New Roman"/>
                        </a:rPr>
                        <a:t>Lectura. Vemos lo que dice el catecismo de la Fe</a:t>
                      </a:r>
                      <a:r>
                        <a:rPr lang="es-ES_tradnl" sz="1000" baseline="0" dirty="0" smtClean="0">
                          <a:latin typeface="Comic Sans MS" pitchFamily="66" charset="0"/>
                          <a:ea typeface="Calibri"/>
                          <a:cs typeface="Times New Roman"/>
                        </a:rPr>
                        <a:t>.</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Times New Roman"/>
                        </a:rPr>
                        <a:t>Oración final</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None/>
                        <a:tabLst>
                          <a:tab pos="683895" algn="l"/>
                        </a:tabLst>
                      </a:pPr>
                      <a:endParaRPr lang="es-ES" sz="1000" dirty="0" smtClean="0">
                        <a:latin typeface="Comic Sans MS" pitchFamily="66" charset="0"/>
                        <a:ea typeface="Calibri"/>
                        <a:cs typeface="Times New Roman"/>
                      </a:endParaRPr>
                    </a:p>
                    <a:p>
                      <a:pPr marL="342900" marR="0" lvl="0" indent="-342900" algn="l" defTabSz="914400" rtl="0" eaLnBrk="1" fontAlgn="auto" latinLnBrk="0" hangingPunct="1">
                        <a:lnSpc>
                          <a:spcPct val="115000"/>
                        </a:lnSpc>
                        <a:spcBef>
                          <a:spcPts val="0"/>
                        </a:spcBef>
                        <a:spcAft>
                          <a:spcPts val="0"/>
                        </a:spcAft>
                        <a:buClrTx/>
                        <a:buSzTx/>
                        <a:buFont typeface="Arial" pitchFamily="34" charset="0"/>
                        <a:buChar char="•"/>
                        <a:tabLst>
                          <a:tab pos="683895" algn="l"/>
                        </a:tabLst>
                        <a:defRPr/>
                      </a:pPr>
                      <a:r>
                        <a:rPr lang="es-ES" sz="1000" u="sng" dirty="0" smtClean="0">
                          <a:latin typeface="Comic Sans MS" pitchFamily="66" charset="0"/>
                          <a:ea typeface="Calibri"/>
                          <a:cs typeface="Times New Roman"/>
                        </a:rPr>
                        <a:t>Evaluación</a:t>
                      </a:r>
                    </a:p>
                    <a:p>
                      <a:pPr marL="342900" lvl="0" indent="-342900">
                        <a:lnSpc>
                          <a:spcPct val="115000"/>
                        </a:lnSpc>
                        <a:spcAft>
                          <a:spcPts val="0"/>
                        </a:spcAft>
                        <a:buFont typeface="Arial" pitchFamily="34" charset="0"/>
                        <a:buChar char="•"/>
                        <a:tabLst>
                          <a:tab pos="683895" algn="l"/>
                        </a:tabLst>
                      </a:pPr>
                      <a:endParaRPr lang="es-ES" sz="1000" dirty="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ABRIL</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DE HOMBRE LIBRE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2/3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None/>
                      </a:pPr>
                      <a:r>
                        <a:rPr lang="es-ES_tradnl" sz="1000" kern="1200" baseline="0" dirty="0" smtClean="0">
                          <a:solidFill>
                            <a:schemeClr val="tx1"/>
                          </a:solidFill>
                          <a:latin typeface="Comic Sans MS" pitchFamily="66" charset="0"/>
                          <a:ea typeface="+mn-ea"/>
                          <a:cs typeface="+mn-cs"/>
                        </a:rPr>
                        <a:t> </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Nicodemo </a:t>
                      </a:r>
                      <a:r>
                        <a:rPr lang="es-ES_tradnl" sz="1000" kern="1200" baseline="0" dirty="0" err="1" smtClean="0">
                          <a:solidFill>
                            <a:schemeClr val="tx1"/>
                          </a:solidFill>
                          <a:latin typeface="Comic Sans MS" pitchFamily="66" charset="0"/>
                          <a:ea typeface="+mn-ea"/>
                          <a:cs typeface="+mn-cs"/>
                        </a:rPr>
                        <a:t>Jn</a:t>
                      </a:r>
                      <a:r>
                        <a:rPr lang="es-ES_tradnl" sz="1000" kern="1200" baseline="0" dirty="0" smtClean="0">
                          <a:solidFill>
                            <a:schemeClr val="tx1"/>
                          </a:solidFill>
                          <a:latin typeface="Comic Sans MS" pitchFamily="66" charset="0"/>
                          <a:ea typeface="+mn-ea"/>
                          <a:cs typeface="+mn-cs"/>
                        </a:rPr>
                        <a:t> 3.</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Libro 6, pág. 112, 113.</a:t>
                      </a:r>
                    </a:p>
                    <a:p>
                      <a:pPr>
                        <a:buFont typeface="Arial" pitchFamily="34" charset="0"/>
                        <a:buNone/>
                      </a:pPr>
                      <a:r>
                        <a:rPr lang="es-ES_tradnl" sz="1000" kern="1200" baseline="0" dirty="0" smtClean="0">
                          <a:solidFill>
                            <a:schemeClr val="tx1"/>
                          </a:solidFill>
                          <a:latin typeface="Comic Sans MS" pitchFamily="66" charset="0"/>
                          <a:ea typeface="+mn-ea"/>
                          <a:cs typeface="+mn-cs"/>
                        </a:rPr>
                        <a:t>Lectura en grupo y diálogo.</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Oración final</a:t>
                      </a:r>
                      <a:r>
                        <a:rPr lang="es-ES_tradnl" sz="1000" kern="1200" baseline="0" dirty="0" smtClean="0">
                          <a:solidFill>
                            <a:schemeClr val="tx1"/>
                          </a:solidFill>
                          <a:latin typeface="Comic Sans MS" pitchFamily="66" charset="0"/>
                          <a:ea typeface="+mn-ea"/>
                          <a:cs typeface="+mn-cs"/>
                        </a:rPr>
                        <a:t>.</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sng" kern="1200" baseline="0" dirty="0" smtClean="0">
                          <a:solidFill>
                            <a:schemeClr val="tx1"/>
                          </a:solidFill>
                          <a:latin typeface="Comic Sans MS" pitchFamily="66" charset="0"/>
                          <a:ea typeface="+mn-ea"/>
                          <a:cs typeface="+mn-cs"/>
                        </a:rPr>
                        <a:t> EVALUACIÓN</a:t>
                      </a:r>
                      <a:endParaRPr lang="es-ES_tradnl" sz="1000" u="sng" kern="1200" baseline="0" dirty="0" smtClean="0">
                        <a:solidFill>
                          <a:schemeClr val="tx1"/>
                        </a:solidFill>
                        <a:latin typeface="Comic Sans MS" pitchFamily="66" charset="0"/>
                        <a:ea typeface="+mn-ea"/>
                        <a:cs typeface="+mn-cs"/>
                      </a:endParaRP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endParaRPr lang="es-ES" sz="1000" kern="1200" dirty="0" smtClean="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ABRIL</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DE HOMBRE LIBRE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3/3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None/>
                      </a:pPr>
                      <a:r>
                        <a:rPr lang="es-ES_tradnl" sz="1000" kern="1200" baseline="0" dirty="0" smtClean="0">
                          <a:solidFill>
                            <a:schemeClr val="tx1"/>
                          </a:solidFill>
                          <a:latin typeface="Comic Sans MS" pitchFamily="66" charset="0"/>
                          <a:ea typeface="+mn-ea"/>
                          <a:cs typeface="+mn-cs"/>
                        </a:rPr>
                        <a:t> </a:t>
                      </a:r>
                    </a:p>
                    <a:p>
                      <a:pPr>
                        <a:buFont typeface="Arial" pitchFamily="34" charset="0"/>
                        <a:buNone/>
                      </a:pPr>
                      <a:endParaRPr lang="es-ES_tradnl" sz="1000" kern="1200" dirty="0" smtClean="0">
                        <a:solidFill>
                          <a:schemeClr val="tx1"/>
                        </a:solidFill>
                        <a:latin typeface="Comic Sans MS" pitchFamily="66" charset="0"/>
                        <a:ea typeface="+mn-ea"/>
                        <a:cs typeface="+mn-cs"/>
                      </a:endParaRPr>
                    </a:p>
                    <a:p>
                      <a:pPr>
                        <a:buFont typeface="Arial" pitchFamily="34" charset="0"/>
                        <a:buNone/>
                      </a:pPr>
                      <a:r>
                        <a:rPr lang="es-ES_tradnl" sz="1000" kern="1200" dirty="0" smtClean="0">
                          <a:solidFill>
                            <a:schemeClr val="tx1"/>
                          </a:solidFill>
                          <a:latin typeface="Comic Sans MS" pitchFamily="66" charset="0"/>
                          <a:ea typeface="+mn-ea"/>
                          <a:cs typeface="+mn-cs"/>
                        </a:rPr>
                        <a:t>CELEBRACIÓN</a:t>
                      </a:r>
                    </a:p>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dirty="0" smtClean="0">
                          <a:solidFill>
                            <a:schemeClr val="tx1"/>
                          </a:solidFill>
                          <a:latin typeface="Comic Sans MS" pitchFamily="66" charset="0"/>
                          <a:ea typeface="+mn-ea"/>
                          <a:cs typeface="+mn-cs"/>
                        </a:rPr>
                        <a:t> Canción: Brotes de Olivo, “Renacer en libertad”.</a:t>
                      </a:r>
                    </a:p>
                    <a:p>
                      <a:pPr>
                        <a:buFont typeface="Arial" pitchFamily="34" charset="0"/>
                        <a:buNone/>
                      </a:pPr>
                      <a:r>
                        <a:rPr lang="es-ES_tradnl" sz="1000" kern="1200" dirty="0" smtClean="0">
                          <a:solidFill>
                            <a:schemeClr val="tx1"/>
                          </a:solidFill>
                          <a:latin typeface="Comic Sans MS" pitchFamily="66" charset="0"/>
                          <a:ea typeface="+mn-ea"/>
                          <a:cs typeface="+mn-cs"/>
                        </a:rPr>
                        <a:t>Elegimos</a:t>
                      </a:r>
                      <a:r>
                        <a:rPr lang="es-ES_tradnl" sz="1000" kern="1200" baseline="0" dirty="0" smtClean="0">
                          <a:solidFill>
                            <a:schemeClr val="tx1"/>
                          </a:solidFill>
                          <a:latin typeface="Comic Sans MS" pitchFamily="66" charset="0"/>
                          <a:ea typeface="+mn-ea"/>
                          <a:cs typeface="+mn-cs"/>
                        </a:rPr>
                        <a:t> una frase de la canción que signifique algo para cada uno y compartimos el por qué.</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Peticiones.</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Lectura: </a:t>
                      </a:r>
                      <a:r>
                        <a:rPr lang="es-ES_tradnl" sz="1000" kern="1200" baseline="0" dirty="0" err="1" smtClean="0">
                          <a:solidFill>
                            <a:schemeClr val="tx1"/>
                          </a:solidFill>
                          <a:latin typeface="Comic Sans MS" pitchFamily="66" charset="0"/>
                          <a:ea typeface="+mn-ea"/>
                          <a:cs typeface="+mn-cs"/>
                        </a:rPr>
                        <a:t>Jn</a:t>
                      </a:r>
                      <a:r>
                        <a:rPr lang="es-ES_tradnl" sz="1000" kern="1200" baseline="0" dirty="0" smtClean="0">
                          <a:solidFill>
                            <a:schemeClr val="tx1"/>
                          </a:solidFill>
                          <a:latin typeface="Comic Sans MS" pitchFamily="66" charset="0"/>
                          <a:ea typeface="+mn-ea"/>
                          <a:cs typeface="+mn-cs"/>
                        </a:rPr>
                        <a:t> 8, 31 – 38.</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Canción cierre</a:t>
                      </a:r>
                      <a:r>
                        <a:rPr lang="es-ES_tradnl" sz="1000" kern="1200" baseline="0" dirty="0" smtClean="0">
                          <a:solidFill>
                            <a:schemeClr val="tx1"/>
                          </a:solidFill>
                          <a:latin typeface="Comic Sans MS" pitchFamily="66" charset="0"/>
                          <a:ea typeface="+mn-ea"/>
                          <a:cs typeface="+mn-cs"/>
                        </a:rPr>
                        <a:t>.</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Oración final</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sng" kern="1200" baseline="0" dirty="0" smtClean="0">
                          <a:solidFill>
                            <a:schemeClr val="tx1"/>
                          </a:solidFill>
                          <a:latin typeface="Comic Sans MS" pitchFamily="66" charset="0"/>
                          <a:ea typeface="+mn-ea"/>
                          <a:cs typeface="+mn-cs"/>
                        </a:rPr>
                        <a:t> EVALUACIÓN</a:t>
                      </a:r>
                      <a:endParaRPr lang="es-ES_tradnl" sz="1000" u="sng" kern="1200" baseline="0" dirty="0" smtClean="0">
                        <a:solidFill>
                          <a:schemeClr val="tx1"/>
                        </a:solidFill>
                        <a:latin typeface="Comic Sans MS" pitchFamily="66" charset="0"/>
                        <a:ea typeface="+mn-ea"/>
                        <a:cs typeface="+mn-cs"/>
                      </a:endParaRP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MAYO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DE HOMBRE LIBRE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1/2</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Hacer</a:t>
                      </a:r>
                      <a:r>
                        <a:rPr lang="es-ES_tradnl" sz="1000" baseline="0" dirty="0" smtClean="0">
                          <a:latin typeface="Comic Sans MS" pitchFamily="66" charset="0"/>
                          <a:ea typeface="Times New Roman"/>
                          <a:cs typeface="Times New Roman"/>
                        </a:rPr>
                        <a:t> memoria sobre todo lo que hemos vivido juntos y de manera personal hasta hoy.</a:t>
                      </a:r>
                    </a:p>
                    <a:p>
                      <a:pPr marL="342900" lvl="0" indent="-342900">
                        <a:lnSpc>
                          <a:spcPct val="115000"/>
                        </a:lnSpc>
                        <a:spcAft>
                          <a:spcPts val="0"/>
                        </a:spcAft>
                        <a:buFont typeface="Arial" pitchFamily="34" charset="0"/>
                        <a:buChar char="•"/>
                        <a:tabLst>
                          <a:tab pos="1143000" algn="l"/>
                        </a:tabLst>
                      </a:pPr>
                      <a:r>
                        <a:rPr lang="es-ES_tradnl" sz="1000" baseline="0" dirty="0" err="1" smtClean="0">
                          <a:latin typeface="Comic Sans MS" pitchFamily="66" charset="0"/>
                          <a:ea typeface="Times New Roman"/>
                          <a:cs typeface="Times New Roman"/>
                        </a:rPr>
                        <a:t>Descubri</a:t>
                      </a:r>
                      <a:r>
                        <a:rPr lang="es-ES_tradnl" sz="1000" baseline="0" dirty="0" smtClean="0">
                          <a:latin typeface="Comic Sans MS" pitchFamily="66" charset="0"/>
                          <a:ea typeface="Times New Roman"/>
                          <a:cs typeface="Times New Roman"/>
                        </a:rPr>
                        <a:t> que hacer el camino ha merecido la pena.</a:t>
                      </a:r>
                    </a:p>
                    <a:p>
                      <a:pPr marL="342900" lvl="0" indent="-342900">
                        <a:lnSpc>
                          <a:spcPct val="115000"/>
                        </a:lnSpc>
                        <a:spcAft>
                          <a:spcPts val="0"/>
                        </a:spcAft>
                        <a:buFont typeface="Arial" pitchFamily="34" charset="0"/>
                        <a:buChar char="•"/>
                        <a:tabLst>
                          <a:tab pos="1143000" algn="l"/>
                        </a:tabLst>
                      </a:pPr>
                      <a:r>
                        <a:rPr lang="es-ES_tradnl" sz="1000" baseline="0" dirty="0" smtClean="0">
                          <a:latin typeface="Comic Sans MS" pitchFamily="66" charset="0"/>
                          <a:ea typeface="Times New Roman"/>
                          <a:cs typeface="Times New Roman"/>
                        </a:rPr>
                        <a:t>Despertar las ganas de más.</a:t>
                      </a: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None/>
                      </a:pPr>
                      <a:r>
                        <a:rPr lang="es-ES_tradnl" sz="1000" kern="1200" baseline="0" dirty="0" smtClean="0">
                          <a:solidFill>
                            <a:schemeClr val="tx1"/>
                          </a:solidFill>
                          <a:latin typeface="Comic Sans MS" pitchFamily="66" charset="0"/>
                          <a:ea typeface="+mn-ea"/>
                          <a:cs typeface="+mn-cs"/>
                        </a:rPr>
                        <a:t> </a:t>
                      </a:r>
                    </a:p>
                    <a:p>
                      <a:pPr>
                        <a:buFont typeface="Arial" pitchFamily="34" charset="0"/>
                        <a:buChar char="•"/>
                      </a:pPr>
                      <a:r>
                        <a:rPr lang="es-ES_tradnl" sz="1000" kern="1200" baseline="0" dirty="0" smtClean="0">
                          <a:solidFill>
                            <a:schemeClr val="tx1"/>
                          </a:solidFill>
                          <a:latin typeface="Comic Sans MS" pitchFamily="66" charset="0"/>
                          <a:ea typeface="+mn-ea"/>
                          <a:cs typeface="+mn-cs"/>
                        </a:rPr>
                        <a:t> En un papel continuo elaboramos de manera grupal un recorrido en el que iremos escribiendo, dibujando, etc. Lo que hemos vivido en las catequesis desde 5º de primaria a 4º de ESO.</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Oración final</a:t>
                      </a:r>
                      <a:r>
                        <a:rPr lang="es-ES_tradnl" sz="1000" kern="1200" baseline="0" dirty="0" smtClean="0">
                          <a:solidFill>
                            <a:schemeClr val="tx1"/>
                          </a:solidFill>
                          <a:latin typeface="Comic Sans MS" pitchFamily="66" charset="0"/>
                          <a:ea typeface="+mn-ea"/>
                          <a:cs typeface="+mn-cs"/>
                        </a:rPr>
                        <a:t>.</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sng" kern="1200" baseline="0" dirty="0" smtClean="0">
                          <a:solidFill>
                            <a:schemeClr val="tx1"/>
                          </a:solidFill>
                          <a:latin typeface="Comic Sans MS" pitchFamily="66" charset="0"/>
                          <a:ea typeface="+mn-ea"/>
                          <a:cs typeface="+mn-cs"/>
                        </a:rPr>
                        <a:t> EVALUACIÓN</a:t>
                      </a:r>
                      <a:endParaRPr lang="es-ES_tradnl" sz="1000" u="sng" kern="1200" baseline="0" dirty="0" smtClean="0">
                        <a:solidFill>
                          <a:schemeClr val="tx1"/>
                        </a:solidFill>
                        <a:latin typeface="Comic Sans MS" pitchFamily="66" charset="0"/>
                        <a:ea typeface="+mn-ea"/>
                        <a:cs typeface="+mn-cs"/>
                      </a:endParaRP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MAYO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DE HOMBRE LIBRE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2/2</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Arial" pitchFamily="34" charset="0"/>
                        <a:buChar char="•"/>
                        <a:tabLst>
                          <a:tab pos="1143000" algn="l"/>
                        </a:tabLst>
                      </a:pPr>
                      <a:r>
                        <a:rPr lang="es-ES_tradnl" sz="1000" dirty="0" smtClean="0">
                          <a:latin typeface="Comic Sans MS" pitchFamily="66" charset="0"/>
                          <a:ea typeface="Times New Roman"/>
                          <a:cs typeface="Times New Roman"/>
                        </a:rPr>
                        <a:t>Tomar conciencia del</a:t>
                      </a:r>
                      <a:r>
                        <a:rPr lang="es-ES_tradnl" sz="1000" baseline="0" dirty="0" smtClean="0">
                          <a:latin typeface="Comic Sans MS" pitchFamily="66" charset="0"/>
                          <a:ea typeface="Times New Roman"/>
                          <a:cs typeface="Times New Roman"/>
                        </a:rPr>
                        <a:t> estado de ánimo y momento en el que me encuentro con respecto a Jesús.</a:t>
                      </a:r>
                    </a:p>
                    <a:p>
                      <a:pPr marL="342900" lvl="0" indent="-342900">
                        <a:lnSpc>
                          <a:spcPct val="115000"/>
                        </a:lnSpc>
                        <a:spcAft>
                          <a:spcPts val="0"/>
                        </a:spcAft>
                        <a:buFont typeface="Arial" pitchFamily="34" charset="0"/>
                        <a:buChar char="•"/>
                        <a:tabLst>
                          <a:tab pos="1143000" algn="l"/>
                        </a:tabLst>
                      </a:pPr>
                      <a:r>
                        <a:rPr lang="es-ES_tradnl" sz="1000" baseline="0" dirty="0" smtClean="0">
                          <a:latin typeface="Comic Sans MS" pitchFamily="66" charset="0"/>
                          <a:ea typeface="Times New Roman"/>
                          <a:cs typeface="Times New Roman"/>
                        </a:rPr>
                        <a:t>Despertar el interés por seguir en catequesis en el siguiente curso.</a:t>
                      </a:r>
                    </a:p>
                    <a:p>
                      <a:pPr marL="342900" lvl="0" indent="-342900">
                        <a:lnSpc>
                          <a:spcPct val="115000"/>
                        </a:lnSpc>
                        <a:spcAft>
                          <a:spcPts val="0"/>
                        </a:spcAft>
                        <a:buFont typeface="Arial" pitchFamily="34" charset="0"/>
                        <a:buChar char="•"/>
                        <a:tabLst>
                          <a:tab pos="1143000" algn="l"/>
                        </a:tabLst>
                      </a:pP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None/>
                      </a:pPr>
                      <a:r>
                        <a:rPr lang="es-ES_tradnl" sz="1000" kern="1200" baseline="0" dirty="0" smtClean="0">
                          <a:solidFill>
                            <a:schemeClr val="tx1"/>
                          </a:solidFill>
                          <a:latin typeface="Comic Sans MS" pitchFamily="66" charset="0"/>
                          <a:ea typeface="+mn-ea"/>
                          <a:cs typeface="+mn-cs"/>
                        </a:rPr>
                        <a:t> </a:t>
                      </a:r>
                    </a:p>
                    <a:p>
                      <a:endParaRPr lang="es-ES_tradnl" sz="1000" kern="1200" dirty="0" smtClean="0">
                        <a:solidFill>
                          <a:schemeClr val="tx1"/>
                        </a:solidFill>
                        <a:latin typeface="Comic Sans MS" pitchFamily="66" charset="0"/>
                        <a:ea typeface="+mn-ea"/>
                        <a:cs typeface="+mn-cs"/>
                      </a:endParaRPr>
                    </a:p>
                    <a:p>
                      <a:pPr>
                        <a:buFont typeface="Arial" pitchFamily="34" charset="0"/>
                        <a:buNone/>
                      </a:pPr>
                      <a:r>
                        <a:rPr lang="es-ES_tradnl" sz="1000" kern="1200" dirty="0" smtClean="0">
                          <a:solidFill>
                            <a:schemeClr val="tx1"/>
                          </a:solidFill>
                          <a:latin typeface="Comic Sans MS" pitchFamily="66" charset="0"/>
                          <a:ea typeface="+mn-ea"/>
                          <a:cs typeface="+mn-cs"/>
                        </a:rPr>
                        <a:t>CELEBRACIÓN</a:t>
                      </a:r>
                    </a:p>
                    <a:p>
                      <a:pPr>
                        <a:buFont typeface="Arial" pitchFamily="34" charset="0"/>
                        <a:buNone/>
                      </a:pPr>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dirty="0" smtClean="0">
                          <a:solidFill>
                            <a:schemeClr val="tx1"/>
                          </a:solidFill>
                          <a:latin typeface="Comic Sans MS" pitchFamily="66" charset="0"/>
                          <a:ea typeface="+mn-ea"/>
                          <a:cs typeface="+mn-cs"/>
                        </a:rPr>
                        <a:t> Ambientación.</a:t>
                      </a:r>
                    </a:p>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dirty="0" smtClean="0">
                          <a:solidFill>
                            <a:schemeClr val="tx1"/>
                          </a:solidFill>
                          <a:latin typeface="Comic Sans MS" pitchFamily="66" charset="0"/>
                          <a:ea typeface="+mn-ea"/>
                          <a:cs typeface="+mn-cs"/>
                        </a:rPr>
                        <a:t>Lectura</a:t>
                      </a:r>
                      <a:r>
                        <a:rPr lang="es-ES_tradnl" sz="1000" kern="1200" baseline="0" dirty="0" smtClean="0">
                          <a:solidFill>
                            <a:schemeClr val="tx1"/>
                          </a:solidFill>
                          <a:latin typeface="Comic Sans MS" pitchFamily="66" charset="0"/>
                          <a:ea typeface="+mn-ea"/>
                          <a:cs typeface="+mn-cs"/>
                        </a:rPr>
                        <a:t> Evangelio.</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En el suelo </a:t>
                      </a:r>
                      <a:r>
                        <a:rPr lang="es-ES_tradnl" sz="1000" kern="1200" baseline="0" dirty="0" err="1" smtClean="0">
                          <a:solidFill>
                            <a:schemeClr val="tx1"/>
                          </a:solidFill>
                          <a:latin typeface="Comic Sans MS" pitchFamily="66" charset="0"/>
                          <a:ea typeface="+mn-ea"/>
                          <a:cs typeface="+mn-cs"/>
                        </a:rPr>
                        <a:t>colacaremos</a:t>
                      </a:r>
                      <a:r>
                        <a:rPr lang="es-ES_tradnl" sz="1000" kern="1200" baseline="0" dirty="0" smtClean="0">
                          <a:solidFill>
                            <a:schemeClr val="tx1"/>
                          </a:solidFill>
                          <a:latin typeface="Comic Sans MS" pitchFamily="66" charset="0"/>
                          <a:ea typeface="+mn-ea"/>
                          <a:cs typeface="+mn-cs"/>
                        </a:rPr>
                        <a:t> papel de periódico simulando caminos, unos de salida, otros de entrada, otros que conectan, otros que </a:t>
                      </a:r>
                      <a:r>
                        <a:rPr lang="es-ES_tradnl" sz="1000" kern="1200" baseline="0" dirty="0" err="1" smtClean="0">
                          <a:solidFill>
                            <a:schemeClr val="tx1"/>
                          </a:solidFill>
                          <a:latin typeface="Comic Sans MS" pitchFamily="66" charset="0"/>
                          <a:ea typeface="+mn-ea"/>
                          <a:cs typeface="+mn-cs"/>
                        </a:rPr>
                        <a:t>acaban,otros</a:t>
                      </a:r>
                      <a:r>
                        <a:rPr lang="es-ES_tradnl" sz="1000" kern="1200" baseline="0" dirty="0" smtClean="0">
                          <a:solidFill>
                            <a:schemeClr val="tx1"/>
                          </a:solidFill>
                          <a:latin typeface="Comic Sans MS" pitchFamily="66" charset="0"/>
                          <a:ea typeface="+mn-ea"/>
                          <a:cs typeface="+mn-cs"/>
                        </a:rPr>
                        <a:t> que dan la vuelta, etc.</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Símbolo. Cada uno colocaremos un coche (Que antes habremos comprado en los chinos) en alguno de esos camino respondiendo a la pregunta:</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None/>
                      </a:pPr>
                      <a:r>
                        <a:rPr lang="es-ES_tradnl" sz="1000" kern="1200" dirty="0" smtClean="0">
                          <a:solidFill>
                            <a:schemeClr val="tx1"/>
                          </a:solidFill>
                          <a:latin typeface="Comic Sans MS" pitchFamily="66" charset="0"/>
                          <a:ea typeface="+mn-ea"/>
                          <a:cs typeface="+mn-cs"/>
                        </a:rPr>
                        <a:t>¿Dónde me encuentro con respecto a Jesús?</a:t>
                      </a:r>
                    </a:p>
                    <a:p>
                      <a:pPr>
                        <a:buFont typeface="Arial" pitchFamily="34" charset="0"/>
                        <a:buNone/>
                      </a:pPr>
                      <a:endParaRPr lang="es-ES"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a:t>
                      </a:r>
                      <a:r>
                        <a:rPr lang="es-ES_tradnl" sz="1000" kern="1200" dirty="0" smtClean="0">
                          <a:solidFill>
                            <a:schemeClr val="tx1"/>
                          </a:solidFill>
                          <a:latin typeface="Comic Sans MS" pitchFamily="66" charset="0"/>
                          <a:ea typeface="+mn-ea"/>
                          <a:cs typeface="+mn-cs"/>
                        </a:rPr>
                        <a:t>Peticiones</a:t>
                      </a:r>
                      <a:endParaRPr lang="es-ES" sz="1000" kern="1200" dirty="0" smtClean="0">
                        <a:solidFill>
                          <a:schemeClr val="tx1"/>
                        </a:solidFill>
                        <a:latin typeface="Comic Sans MS" pitchFamily="66" charset="0"/>
                        <a:ea typeface="+mn-ea"/>
                        <a:cs typeface="+mn-cs"/>
                      </a:endParaRPr>
                    </a:p>
                    <a:p>
                      <a:pPr>
                        <a:buFont typeface="Arial" pitchFamily="34" charset="0"/>
                        <a:buChar char="•"/>
                      </a:pPr>
                      <a:endParaRPr lang="es-ES" sz="1000" kern="1200" dirty="0" smtClean="0">
                        <a:solidFill>
                          <a:schemeClr val="tx1"/>
                        </a:solidFill>
                        <a:latin typeface="Comic Sans MS" pitchFamily="66" charset="0"/>
                        <a:ea typeface="+mn-ea"/>
                        <a:cs typeface="+mn-cs"/>
                      </a:endParaRPr>
                    </a:p>
                    <a:p>
                      <a:pPr>
                        <a:buFont typeface="Arial" pitchFamily="34" charset="0"/>
                        <a:buChar char="•"/>
                      </a:pPr>
                      <a:r>
                        <a:rPr lang="es-ES" sz="1000" kern="1200" baseline="0" dirty="0" smtClean="0">
                          <a:solidFill>
                            <a:schemeClr val="tx1"/>
                          </a:solidFill>
                          <a:latin typeface="Comic Sans MS" pitchFamily="66" charset="0"/>
                          <a:ea typeface="+mn-ea"/>
                          <a:cs typeface="+mn-cs"/>
                        </a:rPr>
                        <a:t>  P</a:t>
                      </a:r>
                      <a:r>
                        <a:rPr lang="es-ES_tradnl" sz="1000" kern="1200" dirty="0" err="1" smtClean="0">
                          <a:solidFill>
                            <a:schemeClr val="tx1"/>
                          </a:solidFill>
                          <a:latin typeface="Comic Sans MS" pitchFamily="66" charset="0"/>
                          <a:ea typeface="+mn-ea"/>
                          <a:cs typeface="+mn-cs"/>
                        </a:rPr>
                        <a:t>adrenuestro</a:t>
                      </a:r>
                      <a:endParaRPr lang="es-ES_tradnl" sz="1000" kern="1200" dirty="0" smtClean="0">
                        <a:solidFill>
                          <a:schemeClr val="tx1"/>
                        </a:solidFill>
                        <a:latin typeface="Comic Sans MS" pitchFamily="66" charset="0"/>
                        <a:ea typeface="+mn-ea"/>
                        <a:cs typeface="+mn-cs"/>
                      </a:endParaRPr>
                    </a:p>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a:t>
                      </a:r>
                      <a:r>
                        <a:rPr lang="es-ES_tradnl" sz="1000" kern="1200" dirty="0" smtClean="0">
                          <a:solidFill>
                            <a:schemeClr val="tx1"/>
                          </a:solidFill>
                          <a:latin typeface="Comic Sans MS" pitchFamily="66" charset="0"/>
                          <a:ea typeface="+mn-ea"/>
                          <a:cs typeface="+mn-cs"/>
                        </a:rPr>
                        <a:t>Canción y oración final</a:t>
                      </a:r>
                      <a:r>
                        <a:rPr lang="es-ES_tradnl" sz="1000" kern="1200" dirty="0" smtClean="0">
                          <a:solidFill>
                            <a:schemeClr val="tx1"/>
                          </a:solidFill>
                          <a:latin typeface="Comic Sans MS" pitchFamily="66" charset="0"/>
                          <a:ea typeface="+mn-ea"/>
                          <a:cs typeface="+mn-cs"/>
                        </a:rPr>
                        <a:t>.</a:t>
                      </a:r>
                    </a:p>
                    <a:p>
                      <a:pPr>
                        <a:buFont typeface="Arial" pitchFamily="34" charset="0"/>
                        <a:buChar char="•"/>
                      </a:pPr>
                      <a:endParaRPr lang="es-ES_tradnl" sz="1000" kern="1200" dirty="0" smtClean="0">
                        <a:solidFill>
                          <a:schemeClr val="tx1"/>
                        </a:solidFill>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000" u="sng" kern="1200" baseline="0" dirty="0" smtClean="0">
                          <a:solidFill>
                            <a:schemeClr val="tx1"/>
                          </a:solidFill>
                          <a:latin typeface="Comic Sans MS" pitchFamily="66" charset="0"/>
                          <a:ea typeface="+mn-ea"/>
                          <a:cs typeface="+mn-cs"/>
                        </a:rPr>
                        <a:t> EVALUACIÓN</a:t>
                      </a:r>
                      <a:endParaRPr lang="es-ES_tradnl" sz="1000" u="sng" kern="1200" baseline="0" smtClean="0">
                        <a:solidFill>
                          <a:schemeClr val="tx1"/>
                        </a:solidFill>
                        <a:latin typeface="Comic Sans MS" pitchFamily="66" charset="0"/>
                        <a:ea typeface="+mn-ea"/>
                        <a:cs typeface="+mn-cs"/>
                      </a:endParaRPr>
                    </a:p>
                    <a:p>
                      <a:pPr>
                        <a:buFont typeface="Arial" pitchFamily="34" charset="0"/>
                        <a:buNone/>
                      </a:pPr>
                      <a:endParaRPr lang="es-ES" sz="1000" kern="1200" dirty="0" smtClean="0">
                        <a:solidFill>
                          <a:schemeClr val="tx1"/>
                        </a:solidFill>
                        <a:latin typeface="Comic Sans MS" pitchFamily="66" charset="0"/>
                        <a:ea typeface="+mn-ea"/>
                        <a:cs typeface="+mn-cs"/>
                      </a:endParaRPr>
                    </a:p>
                    <a:p>
                      <a:pPr>
                        <a:buFont typeface="Arial" pitchFamily="34" charset="0"/>
                        <a:buNone/>
                      </a:pPr>
                      <a:endParaRPr lang="es-ES" sz="1000" kern="1200" dirty="0" smtClean="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OCTUBRE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JESÚS</a:t>
                      </a:r>
                      <a:r>
                        <a:rPr lang="es-ES" sz="1000" b="1" baseline="0" dirty="0" smtClean="0">
                          <a:latin typeface="Comic Sans MS" pitchFamily="66" charset="0"/>
                          <a:ea typeface="Times New Roman"/>
                          <a:cs typeface="Calibri"/>
                        </a:rPr>
                        <a:t> MODELO DE CREYENTE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a:t>
                      </a:r>
                      <a:r>
                        <a:rPr lang="es-ES" sz="1000" b="1" dirty="0" smtClean="0">
                          <a:latin typeface="Comic Sans MS" pitchFamily="66" charset="0"/>
                          <a:ea typeface="Times New Roman"/>
                          <a:cs typeface="Calibri"/>
                        </a:rPr>
                        <a:t>: 3/9</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Conocer qué es el credo, cómo surge, para qué sirve.</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Ser capaz de identificar su estructura.</a:t>
                      </a:r>
                    </a:p>
                    <a:p>
                      <a:pPr marL="342900" lvl="0" indent="-342900">
                        <a:lnSpc>
                          <a:spcPct val="115000"/>
                        </a:lnSpc>
                        <a:spcAft>
                          <a:spcPts val="0"/>
                        </a:spcAft>
                        <a:buFont typeface="Symbol"/>
                        <a:buChar char=""/>
                        <a:tabLst>
                          <a:tab pos="1143000" algn="l"/>
                        </a:tabLst>
                      </a:pPr>
                      <a:endParaRPr lang="es-ES" sz="1000" baseline="0" dirty="0" smtClean="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a:t>
                      </a:r>
                      <a:r>
                        <a:rPr lang="es-ES" sz="1000" b="1" baseline="0" dirty="0" smtClean="0">
                          <a:latin typeface="Comic Sans MS" pitchFamily="66" charset="0"/>
                          <a:ea typeface="Times New Roman"/>
                          <a:cs typeface="Calibri"/>
                        </a:rPr>
                        <a:t> </a:t>
                      </a:r>
                      <a:r>
                        <a:rPr lang="es-ES" sz="1000" b="0" baseline="0" dirty="0" smtClean="0">
                          <a:latin typeface="Comic Sans MS" pitchFamily="66" charset="0"/>
                          <a:ea typeface="Times New Roman"/>
                          <a:cs typeface="Calibri"/>
                        </a:rPr>
                        <a:t>Sobre con el creo recortado en tiras, </a:t>
                      </a:r>
                      <a:r>
                        <a:rPr lang="es-ES" sz="1000" b="0" baseline="0" dirty="0" err="1" smtClean="0">
                          <a:latin typeface="Comic Sans MS" pitchFamily="66" charset="0"/>
                          <a:ea typeface="Times New Roman"/>
                          <a:cs typeface="Calibri"/>
                        </a:rPr>
                        <a:t>Youcat</a:t>
                      </a:r>
                      <a:r>
                        <a:rPr lang="es-ES" sz="1000" b="0" baseline="0" dirty="0" smtClean="0">
                          <a:latin typeface="Comic Sans MS" pitchFamily="66" charset="0"/>
                          <a:ea typeface="Times New Roman"/>
                          <a:cs typeface="Calibri"/>
                        </a:rPr>
                        <a:t>.</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dirty="0" smtClean="0">
                          <a:latin typeface="Comic Sans MS" pitchFamily="66" charset="0"/>
                          <a:ea typeface="Calibri"/>
                          <a:cs typeface="Times New Roman"/>
                        </a:rPr>
                        <a:t>Sobre</a:t>
                      </a:r>
                      <a:r>
                        <a:rPr lang="es-ES_tradnl" sz="1000" baseline="0" dirty="0" smtClean="0">
                          <a:latin typeface="Comic Sans MS" pitchFamily="66" charset="0"/>
                          <a:ea typeface="Calibri"/>
                          <a:cs typeface="Times New Roman"/>
                        </a:rPr>
                        <a:t> con recortes del credo.</a:t>
                      </a:r>
                      <a:endParaRPr lang="es-ES"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None/>
                        <a:tabLst>
                          <a:tab pos="683895" algn="l"/>
                        </a:tabLst>
                      </a:pPr>
                      <a:r>
                        <a:rPr lang="es-ES_tradnl" sz="1000" baseline="0" dirty="0" smtClean="0">
                          <a:latin typeface="Comic Sans MS" pitchFamily="66" charset="0"/>
                          <a:ea typeface="Calibri"/>
                          <a:cs typeface="Times New Roman"/>
                        </a:rPr>
                        <a:t>Repartimos tiras del credo SIN decirles de qué oración se trata. Una vez descubran que se trata del credo comenzamos el diálogo.</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Times New Roman"/>
                        </a:rPr>
                        <a:t>Diálogo sobre el credo.</a:t>
                      </a:r>
                    </a:p>
                    <a:p>
                      <a:pPr marL="342900" lvl="0" indent="-342900">
                        <a:lnSpc>
                          <a:spcPct val="115000"/>
                        </a:lnSpc>
                        <a:spcAft>
                          <a:spcPts val="0"/>
                        </a:spcAft>
                        <a:buFont typeface="Arial" pitchFamily="34" charset="0"/>
                        <a:buNone/>
                        <a:tabLst>
                          <a:tab pos="683895" algn="l"/>
                        </a:tabLst>
                      </a:pPr>
                      <a:r>
                        <a:rPr lang="es-ES_tradnl" sz="1000" baseline="0" dirty="0" smtClean="0">
                          <a:latin typeface="Comic Sans MS" pitchFamily="66" charset="0"/>
                          <a:ea typeface="Calibri"/>
                          <a:cs typeface="Times New Roman"/>
                        </a:rPr>
                        <a:t>¿Qué es el credo?, ¿Para qué sirve?, ¿Cómo surge?, etc.</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baseline="0" dirty="0" err="1" smtClean="0">
                          <a:latin typeface="Comic Sans MS" pitchFamily="66" charset="0"/>
                          <a:ea typeface="Calibri"/>
                          <a:cs typeface="Times New Roman"/>
                        </a:rPr>
                        <a:t>Youcat</a:t>
                      </a:r>
                      <a:r>
                        <a:rPr lang="es-ES_tradnl" sz="1000" baseline="0" dirty="0" smtClean="0">
                          <a:latin typeface="Comic Sans MS" pitchFamily="66" charset="0"/>
                          <a:ea typeface="Calibri"/>
                          <a:cs typeface="Times New Roman"/>
                        </a:rPr>
                        <a:t>. Puntos 25 – 28.</a:t>
                      </a:r>
                    </a:p>
                    <a:p>
                      <a:pPr marL="342900" lvl="0" indent="-342900">
                        <a:lnSpc>
                          <a:spcPct val="115000"/>
                        </a:lnSpc>
                        <a:spcAft>
                          <a:spcPts val="0"/>
                        </a:spcAft>
                        <a:buFont typeface="Arial" pitchFamily="34" charset="0"/>
                        <a:buNone/>
                        <a:tabLst>
                          <a:tab pos="683895" algn="l"/>
                        </a:tabLst>
                      </a:pPr>
                      <a:r>
                        <a:rPr lang="es-ES_tradnl" sz="1000" baseline="0" dirty="0" smtClean="0">
                          <a:latin typeface="Comic Sans MS" pitchFamily="66" charset="0"/>
                          <a:ea typeface="Calibri"/>
                          <a:cs typeface="Times New Roman"/>
                        </a:rPr>
                        <a:t>Lectura. Vemos lo que dice el catecismo sobre el credo.</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Times New Roman"/>
                        </a:rPr>
                        <a:t>Oración final</a:t>
                      </a:r>
                      <a:r>
                        <a:rPr lang="es-ES_tradnl" sz="1000" baseline="0" dirty="0" smtClean="0">
                          <a:latin typeface="Comic Sans MS" pitchFamily="66" charset="0"/>
                          <a:ea typeface="Calibri"/>
                          <a:cs typeface="Times New Roman"/>
                        </a:rPr>
                        <a:t>.</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Times New Roman"/>
                      </a:endParaRPr>
                    </a:p>
                    <a:p>
                      <a:pPr marL="342900" marR="0" lvl="0" indent="-342900" algn="l" defTabSz="914400" rtl="0" eaLnBrk="1" fontAlgn="auto" latinLnBrk="0" hangingPunct="1">
                        <a:lnSpc>
                          <a:spcPct val="115000"/>
                        </a:lnSpc>
                        <a:spcBef>
                          <a:spcPts val="0"/>
                        </a:spcBef>
                        <a:spcAft>
                          <a:spcPts val="0"/>
                        </a:spcAft>
                        <a:buClrTx/>
                        <a:buSzTx/>
                        <a:buFont typeface="Arial" pitchFamily="34" charset="0"/>
                        <a:buChar char="•"/>
                        <a:tabLst>
                          <a:tab pos="683895" algn="l"/>
                        </a:tabLst>
                        <a:defRPr/>
                      </a:pPr>
                      <a:r>
                        <a:rPr lang="es-ES" sz="1000" u="sng" dirty="0" smtClean="0">
                          <a:latin typeface="Comic Sans MS" pitchFamily="66" charset="0"/>
                          <a:ea typeface="Calibri"/>
                          <a:cs typeface="Times New Roman"/>
                        </a:rPr>
                        <a:t>Evaluación</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82534"/>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NOVIEMBRE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JESÚS</a:t>
                      </a:r>
                      <a:r>
                        <a:rPr lang="es-ES" sz="1000" b="1" baseline="0" dirty="0" smtClean="0">
                          <a:latin typeface="Comic Sans MS" pitchFamily="66" charset="0"/>
                          <a:ea typeface="Times New Roman"/>
                          <a:cs typeface="Calibri"/>
                        </a:rPr>
                        <a:t> MODELO DE CREYENTE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a:t>
                      </a:r>
                      <a:r>
                        <a:rPr lang="es-ES" sz="1000" b="1" dirty="0" smtClean="0">
                          <a:latin typeface="Comic Sans MS" pitchFamily="66" charset="0"/>
                          <a:ea typeface="Times New Roman"/>
                          <a:cs typeface="Calibri"/>
                        </a:rPr>
                        <a:t>: 4/9</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Conocer a Dios como Creador.</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Sabernos la creación más importante de Dios.</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Conocer por qué nos crea Dios y para qué.</a:t>
                      </a:r>
                      <a:endParaRPr lang="es-ES" sz="1000" baseline="0" dirty="0" smtClean="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 </a:t>
                      </a:r>
                      <a:r>
                        <a:rPr lang="es-ES" sz="1000" b="0" dirty="0" smtClean="0">
                          <a:latin typeface="Comic Sans MS" pitchFamily="66" charset="0"/>
                          <a:ea typeface="Times New Roman"/>
                          <a:cs typeface="Calibri"/>
                        </a:rPr>
                        <a:t>Plastilina, Biblia,</a:t>
                      </a:r>
                      <a:r>
                        <a:rPr lang="es-ES" sz="1000" b="0" baseline="0" dirty="0" smtClean="0">
                          <a:latin typeface="Comic Sans MS" pitchFamily="66" charset="0"/>
                          <a:ea typeface="Times New Roman"/>
                          <a:cs typeface="Calibri"/>
                        </a:rPr>
                        <a:t> </a:t>
                      </a:r>
                      <a:r>
                        <a:rPr lang="es-ES" sz="1000" b="0" baseline="0" dirty="0" err="1" smtClean="0">
                          <a:latin typeface="Comic Sans MS" pitchFamily="66" charset="0"/>
                          <a:ea typeface="Times New Roman"/>
                          <a:cs typeface="Calibri"/>
                        </a:rPr>
                        <a:t>Youcat</a:t>
                      </a:r>
                      <a:r>
                        <a:rPr lang="es-ES" sz="1000" b="0" baseline="0" dirty="0" smtClean="0">
                          <a:latin typeface="Comic Sans MS" pitchFamily="66" charset="0"/>
                          <a:ea typeface="Times New Roman"/>
                          <a:cs typeface="Calibri"/>
                        </a:rPr>
                        <a:t>.</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gn="ctr">
                        <a:lnSpc>
                          <a:spcPct val="115000"/>
                        </a:lnSpc>
                        <a:spcAft>
                          <a:spcPts val="0"/>
                        </a:spcAft>
                        <a:buFont typeface="Arial" pitchFamily="34" charset="0"/>
                        <a:buNone/>
                        <a:tabLst>
                          <a:tab pos="683895" algn="l"/>
                        </a:tabLst>
                      </a:pPr>
                      <a:r>
                        <a:rPr lang="es-ES_tradnl" sz="1000" b="1" dirty="0" smtClean="0">
                          <a:latin typeface="Comic Sans MS" pitchFamily="66" charset="0"/>
                          <a:ea typeface="Calibri"/>
                          <a:cs typeface="Times New Roman"/>
                        </a:rPr>
                        <a:t>“CREO EN DIOS PADRE TODOPODEROSO, CREADOR DEL CIELO Y DE LA</a:t>
                      </a:r>
                      <a:r>
                        <a:rPr lang="es-ES_tradnl" sz="1000" b="1" baseline="0" dirty="0" smtClean="0">
                          <a:latin typeface="Comic Sans MS" pitchFamily="66" charset="0"/>
                          <a:ea typeface="Calibri"/>
                          <a:cs typeface="Times New Roman"/>
                        </a:rPr>
                        <a:t> TIERRA</a:t>
                      </a:r>
                      <a:r>
                        <a:rPr lang="es-ES_tradnl" sz="1000" b="1" dirty="0" smtClean="0">
                          <a:latin typeface="Comic Sans MS" pitchFamily="66" charset="0"/>
                          <a:ea typeface="Calibri"/>
                          <a:cs typeface="Times New Roman"/>
                        </a:rPr>
                        <a:t>”</a:t>
                      </a:r>
                    </a:p>
                    <a:p>
                      <a:pPr marL="342900" lvl="0" indent="-342900" algn="ctr">
                        <a:lnSpc>
                          <a:spcPct val="115000"/>
                        </a:lnSpc>
                        <a:spcAft>
                          <a:spcPts val="0"/>
                        </a:spcAft>
                        <a:buFont typeface="Arial" pitchFamily="34" charset="0"/>
                        <a:buNone/>
                        <a:tabLst>
                          <a:tab pos="683895" algn="l"/>
                        </a:tabLst>
                      </a:pPr>
                      <a:endParaRPr lang="es-ES" sz="1000" b="1" dirty="0" smtClean="0">
                        <a:latin typeface="Comic Sans MS" pitchFamily="66" charset="0"/>
                        <a:ea typeface="Calibri"/>
                        <a:cs typeface="Times New Roman"/>
                      </a:endParaRPr>
                    </a:p>
                    <a:p>
                      <a:pPr marL="342900" lvl="0" indent="-342900" algn="l">
                        <a:lnSpc>
                          <a:spcPct val="115000"/>
                        </a:lnSpc>
                        <a:spcAft>
                          <a:spcPts val="0"/>
                        </a:spcAft>
                        <a:buFont typeface="Arial" pitchFamily="34" charset="0"/>
                        <a:buNone/>
                        <a:tabLst>
                          <a:tab pos="683895" algn="l"/>
                        </a:tabLst>
                      </a:pPr>
                      <a:r>
                        <a:rPr lang="es-ES_tradnl" sz="1000" b="0" dirty="0" smtClean="0">
                          <a:latin typeface="Comic Sans MS" pitchFamily="66" charset="0"/>
                          <a:ea typeface="Calibri"/>
                          <a:cs typeface="Times New Roman"/>
                        </a:rPr>
                        <a:t>(Para preparar la sesión: </a:t>
                      </a:r>
                      <a:r>
                        <a:rPr lang="es-ES_tradnl" sz="1000" b="0" dirty="0" err="1" smtClean="0">
                          <a:latin typeface="Comic Sans MS" pitchFamily="66" charset="0"/>
                          <a:ea typeface="Calibri"/>
                          <a:cs typeface="Times New Roman"/>
                        </a:rPr>
                        <a:t>Youcat</a:t>
                      </a:r>
                      <a:r>
                        <a:rPr lang="es-ES_tradnl" sz="1000" b="0" dirty="0" smtClean="0">
                          <a:latin typeface="Comic Sans MS" pitchFamily="66" charset="0"/>
                          <a:ea typeface="Calibri"/>
                          <a:cs typeface="Times New Roman"/>
                        </a:rPr>
                        <a:t>.</a:t>
                      </a:r>
                      <a:r>
                        <a:rPr lang="es-ES_tradnl" sz="1000" b="0" baseline="0" dirty="0" smtClean="0">
                          <a:latin typeface="Comic Sans MS" pitchFamily="66" charset="0"/>
                          <a:ea typeface="Calibri"/>
                          <a:cs typeface="Times New Roman"/>
                        </a:rPr>
                        <a:t> Puntos </a:t>
                      </a:r>
                      <a:r>
                        <a:rPr lang="es-ES_tradnl" sz="1000" b="0" kern="1200" dirty="0" smtClean="0">
                          <a:solidFill>
                            <a:schemeClr val="tx1"/>
                          </a:solidFill>
                          <a:latin typeface="+mn-lt"/>
                          <a:ea typeface="+mn-ea"/>
                          <a:cs typeface="+mn-cs"/>
                        </a:rPr>
                        <a:t>30-37, 46, 44, 48, y 5).</a:t>
                      </a:r>
                    </a:p>
                    <a:p>
                      <a:pPr marL="342900" lvl="0" indent="-342900" algn="l">
                        <a:lnSpc>
                          <a:spcPct val="115000"/>
                        </a:lnSpc>
                        <a:spcAft>
                          <a:spcPts val="0"/>
                        </a:spcAft>
                        <a:buFont typeface="Arial" pitchFamily="34" charset="0"/>
                        <a:buNone/>
                        <a:tabLst>
                          <a:tab pos="683895" algn="l"/>
                        </a:tabLst>
                      </a:pPr>
                      <a:endParaRPr lang="es-ES_tradnl" sz="1000" b="0" dirty="0" smtClean="0">
                        <a:latin typeface="Comic Sans MS" pitchFamily="66" charset="0"/>
                        <a:ea typeface="Calibri"/>
                        <a:cs typeface="Times New Roman"/>
                      </a:endParaRPr>
                    </a:p>
                    <a:p>
                      <a:pPr marL="342900" lvl="0" indent="-342900" algn="l">
                        <a:lnSpc>
                          <a:spcPct val="115000"/>
                        </a:lnSpc>
                        <a:spcAft>
                          <a:spcPts val="0"/>
                        </a:spcAft>
                        <a:buFont typeface="Arial" pitchFamily="34" charset="0"/>
                        <a:buChar char="•"/>
                        <a:tabLst>
                          <a:tab pos="683895" algn="l"/>
                        </a:tabLst>
                      </a:pPr>
                      <a:r>
                        <a:rPr lang="es-ES_tradnl" sz="1000" b="0" dirty="0" smtClean="0">
                          <a:latin typeface="Comic Sans MS" pitchFamily="66" charset="0"/>
                          <a:ea typeface="Calibri"/>
                          <a:cs typeface="Times New Roman"/>
                        </a:rPr>
                        <a:t>Plastilina.</a:t>
                      </a:r>
                    </a:p>
                    <a:p>
                      <a:pPr marL="342900" lvl="0" indent="-342900" algn="l">
                        <a:lnSpc>
                          <a:spcPct val="115000"/>
                        </a:lnSpc>
                        <a:spcAft>
                          <a:spcPts val="0"/>
                        </a:spcAft>
                        <a:buFont typeface="Arial" pitchFamily="34" charset="0"/>
                        <a:buNone/>
                        <a:tabLst>
                          <a:tab pos="683895" algn="l"/>
                        </a:tabLst>
                      </a:pPr>
                      <a:r>
                        <a:rPr lang="es-ES_tradnl" sz="1000" b="0" dirty="0" smtClean="0">
                          <a:latin typeface="Comic Sans MS" pitchFamily="66" charset="0"/>
                          <a:ea typeface="Calibri"/>
                          <a:cs typeface="Times New Roman"/>
                        </a:rPr>
                        <a:t>Pedimos a los niños que</a:t>
                      </a:r>
                      <a:r>
                        <a:rPr lang="es-ES_tradnl" sz="1000" b="0" baseline="0" dirty="0" smtClean="0">
                          <a:latin typeface="Comic Sans MS" pitchFamily="66" charset="0"/>
                          <a:ea typeface="Calibri"/>
                          <a:cs typeface="Times New Roman"/>
                        </a:rPr>
                        <a:t> creen “algo nuevo”, algo que no exista y que expliquen para que sirve su invento.</a:t>
                      </a:r>
                    </a:p>
                    <a:p>
                      <a:pPr marL="342900" lvl="0" indent="-342900" algn="l">
                        <a:lnSpc>
                          <a:spcPct val="115000"/>
                        </a:lnSpc>
                        <a:spcAft>
                          <a:spcPts val="0"/>
                        </a:spcAft>
                        <a:buFont typeface="Arial" pitchFamily="34" charset="0"/>
                        <a:buNone/>
                        <a:tabLst>
                          <a:tab pos="683895" algn="l"/>
                        </a:tabLst>
                      </a:pPr>
                      <a:endParaRPr lang="es-ES_tradnl" sz="1000" b="0" baseline="0" dirty="0" smtClean="0">
                        <a:latin typeface="Comic Sans MS" pitchFamily="66" charset="0"/>
                        <a:ea typeface="Calibri"/>
                        <a:cs typeface="Times New Roman"/>
                      </a:endParaRPr>
                    </a:p>
                    <a:p>
                      <a:pPr marL="342900" marR="0" lvl="0" indent="-342900" algn="l" defTabSz="914400" rtl="0" eaLnBrk="1" fontAlgn="auto" latinLnBrk="0" hangingPunct="1">
                        <a:lnSpc>
                          <a:spcPct val="115000"/>
                        </a:lnSpc>
                        <a:spcBef>
                          <a:spcPts val="0"/>
                        </a:spcBef>
                        <a:spcAft>
                          <a:spcPts val="0"/>
                        </a:spcAft>
                        <a:buClrTx/>
                        <a:buSzTx/>
                        <a:buFont typeface="Arial" pitchFamily="34" charset="0"/>
                        <a:buChar char="•"/>
                        <a:tabLst>
                          <a:tab pos="683895" algn="l"/>
                        </a:tabLst>
                        <a:defRPr/>
                      </a:pPr>
                      <a:r>
                        <a:rPr lang="es-ES_tradnl" sz="1000" b="0" baseline="0" dirty="0" err="1" smtClean="0">
                          <a:latin typeface="Comic Sans MS" pitchFamily="66" charset="0"/>
                          <a:ea typeface="Calibri"/>
                          <a:cs typeface="Times New Roman"/>
                        </a:rPr>
                        <a:t>Gn</a:t>
                      </a:r>
                      <a:r>
                        <a:rPr lang="es-ES_tradnl" sz="1000" b="0" baseline="0" dirty="0" smtClean="0">
                          <a:latin typeface="Comic Sans MS" pitchFamily="66" charset="0"/>
                          <a:ea typeface="Calibri"/>
                          <a:cs typeface="Times New Roman"/>
                        </a:rPr>
                        <a:t> 1, 1 – 27.</a:t>
                      </a:r>
                    </a:p>
                    <a:p>
                      <a:pPr marL="342900" lvl="0" indent="-342900" algn="l">
                        <a:lnSpc>
                          <a:spcPct val="115000"/>
                        </a:lnSpc>
                        <a:spcAft>
                          <a:spcPts val="0"/>
                        </a:spcAft>
                        <a:buFont typeface="Arial" pitchFamily="34" charset="0"/>
                        <a:buNone/>
                        <a:tabLst>
                          <a:tab pos="683895" algn="l"/>
                        </a:tabLst>
                      </a:pPr>
                      <a:r>
                        <a:rPr lang="es-ES_tradnl" sz="1000" b="0" baseline="0" dirty="0" smtClean="0">
                          <a:latin typeface="Comic Sans MS" pitchFamily="66" charset="0"/>
                          <a:ea typeface="Calibri"/>
                          <a:cs typeface="Times New Roman"/>
                        </a:rPr>
                        <a:t>Lectura.</a:t>
                      </a:r>
                    </a:p>
                    <a:p>
                      <a:pPr marL="342900" lvl="0" indent="-342900" algn="l">
                        <a:lnSpc>
                          <a:spcPct val="115000"/>
                        </a:lnSpc>
                        <a:spcAft>
                          <a:spcPts val="0"/>
                        </a:spcAft>
                        <a:buFont typeface="Arial" pitchFamily="34" charset="0"/>
                        <a:buNone/>
                        <a:tabLst>
                          <a:tab pos="683895" algn="l"/>
                        </a:tabLst>
                      </a:pPr>
                      <a:r>
                        <a:rPr lang="es-ES_tradnl" sz="1000" b="0" baseline="0" dirty="0" smtClean="0">
                          <a:latin typeface="Comic Sans MS" pitchFamily="66" charset="0"/>
                          <a:ea typeface="Calibri"/>
                          <a:cs typeface="Times New Roman"/>
                        </a:rPr>
                        <a:t>Vemos cuáles son las creaciones de Dios. Hacemos lluvia de ideas y </a:t>
                      </a:r>
                      <a:r>
                        <a:rPr lang="es-ES_tradnl" sz="1000" b="0" baseline="0" dirty="0" err="1" smtClean="0">
                          <a:latin typeface="Comic Sans MS" pitchFamily="66" charset="0"/>
                          <a:ea typeface="Calibri"/>
                          <a:cs typeface="Times New Roman"/>
                        </a:rPr>
                        <a:t>preguntámos</a:t>
                      </a:r>
                      <a:r>
                        <a:rPr lang="es-ES_tradnl" sz="1000" b="0" baseline="0" dirty="0" smtClean="0">
                          <a:latin typeface="Comic Sans MS" pitchFamily="66" charset="0"/>
                          <a:ea typeface="Calibri"/>
                          <a:cs typeface="Times New Roman"/>
                        </a:rPr>
                        <a:t> qué es lo más importante de la creación de Dios (El hombre).</a:t>
                      </a:r>
                    </a:p>
                    <a:p>
                      <a:pPr marL="342900" lvl="0" indent="-342900" algn="l">
                        <a:lnSpc>
                          <a:spcPct val="115000"/>
                        </a:lnSpc>
                        <a:spcAft>
                          <a:spcPts val="0"/>
                        </a:spcAft>
                        <a:buFont typeface="Arial" pitchFamily="34" charset="0"/>
                        <a:buNone/>
                        <a:tabLst>
                          <a:tab pos="683895" algn="l"/>
                        </a:tabLst>
                      </a:pPr>
                      <a:r>
                        <a:rPr lang="es-ES_tradnl" sz="1000" b="0" baseline="0" dirty="0" smtClean="0">
                          <a:latin typeface="Comic Sans MS" pitchFamily="66" charset="0"/>
                          <a:ea typeface="Calibri"/>
                          <a:cs typeface="Times New Roman"/>
                        </a:rPr>
                        <a:t>Seguramente que sus creaciones de plastilina partirán de algo que </a:t>
                      </a:r>
                      <a:r>
                        <a:rPr lang="es-ES_tradnl" sz="1000" b="0" baseline="0" dirty="0" err="1" smtClean="0">
                          <a:latin typeface="Comic Sans MS" pitchFamily="66" charset="0"/>
                          <a:ea typeface="Calibri"/>
                          <a:cs typeface="Times New Roman"/>
                        </a:rPr>
                        <a:t>yá</a:t>
                      </a:r>
                      <a:r>
                        <a:rPr lang="es-ES_tradnl" sz="1000" b="0" baseline="0" dirty="0" smtClean="0">
                          <a:latin typeface="Comic Sans MS" pitchFamily="66" charset="0"/>
                          <a:ea typeface="Calibri"/>
                          <a:cs typeface="Times New Roman"/>
                        </a:rPr>
                        <a:t> está inventado.</a:t>
                      </a:r>
                    </a:p>
                    <a:p>
                      <a:pPr marL="342900" lvl="0" indent="-342900" algn="l">
                        <a:lnSpc>
                          <a:spcPct val="115000"/>
                        </a:lnSpc>
                        <a:spcAft>
                          <a:spcPts val="0"/>
                        </a:spcAft>
                        <a:buFont typeface="Arial" pitchFamily="34" charset="0"/>
                        <a:buNone/>
                        <a:tabLst>
                          <a:tab pos="683895" algn="l"/>
                        </a:tabLst>
                      </a:pPr>
                      <a:r>
                        <a:rPr lang="es-ES_tradnl" sz="1000" b="0" baseline="0" dirty="0" smtClean="0">
                          <a:latin typeface="Comic Sans MS" pitchFamily="66" charset="0"/>
                          <a:ea typeface="Calibri"/>
                          <a:cs typeface="Times New Roman"/>
                        </a:rPr>
                        <a:t>Aprovechamos esta situación para introducir el paralelismos sus creaciones “a partir de algo”  y que Dios nos crea a nosotros “a su imagen y semejanza”.</a:t>
                      </a:r>
                    </a:p>
                    <a:p>
                      <a:pPr marL="342900" lvl="0" indent="-342900" algn="l">
                        <a:lnSpc>
                          <a:spcPct val="115000"/>
                        </a:lnSpc>
                        <a:spcAft>
                          <a:spcPts val="0"/>
                        </a:spcAft>
                        <a:buFont typeface="Arial" pitchFamily="34" charset="0"/>
                        <a:buNone/>
                        <a:tabLst>
                          <a:tab pos="683895" algn="l"/>
                        </a:tabLst>
                      </a:pPr>
                      <a:endParaRPr lang="es-ES_tradnl" sz="1000" b="0" baseline="0" dirty="0" smtClean="0">
                        <a:latin typeface="Comic Sans MS" pitchFamily="66" charset="0"/>
                        <a:ea typeface="Calibri"/>
                        <a:cs typeface="Times New Roman"/>
                      </a:endParaRPr>
                    </a:p>
                    <a:p>
                      <a:pPr marL="342900" lvl="0" indent="-342900" algn="l">
                        <a:lnSpc>
                          <a:spcPct val="115000"/>
                        </a:lnSpc>
                        <a:spcAft>
                          <a:spcPts val="0"/>
                        </a:spcAft>
                        <a:buFont typeface="Arial" pitchFamily="34" charset="0"/>
                        <a:buChar char="•"/>
                        <a:tabLst>
                          <a:tab pos="683895" algn="l"/>
                        </a:tabLst>
                      </a:pPr>
                      <a:r>
                        <a:rPr lang="es-ES_tradnl" sz="1000" b="0" baseline="0" dirty="0" smtClean="0">
                          <a:latin typeface="Comic Sans MS" pitchFamily="66" charset="0"/>
                          <a:ea typeface="Calibri"/>
                          <a:cs typeface="Times New Roman"/>
                        </a:rPr>
                        <a:t>Recordamos para qué servían algunos de sus inventos de plastilina.</a:t>
                      </a:r>
                    </a:p>
                    <a:p>
                      <a:pPr marL="342900" lvl="0" indent="-342900" algn="l">
                        <a:lnSpc>
                          <a:spcPct val="115000"/>
                        </a:lnSpc>
                        <a:spcAft>
                          <a:spcPts val="0"/>
                        </a:spcAft>
                        <a:buFont typeface="Arial" pitchFamily="34" charset="0"/>
                        <a:buNone/>
                        <a:tabLst>
                          <a:tab pos="683895" algn="l"/>
                        </a:tabLst>
                      </a:pPr>
                      <a:r>
                        <a:rPr lang="es-ES_tradnl" sz="1000" b="0" baseline="0" dirty="0" smtClean="0">
                          <a:latin typeface="Comic Sans MS" pitchFamily="66" charset="0"/>
                          <a:ea typeface="Calibri"/>
                          <a:cs typeface="Times New Roman"/>
                        </a:rPr>
                        <a:t>Somos la creación más importante de Dios y, ¿Por qué nos crea Dios?, ¿Para qué servimos nosotros?. (Por amor, para amar a Dios).</a:t>
                      </a:r>
                    </a:p>
                    <a:p>
                      <a:pPr marL="342900" lvl="0" indent="-342900" algn="l">
                        <a:lnSpc>
                          <a:spcPct val="115000"/>
                        </a:lnSpc>
                        <a:spcAft>
                          <a:spcPts val="0"/>
                        </a:spcAft>
                        <a:buFont typeface="Arial" pitchFamily="34" charset="0"/>
                        <a:buNone/>
                        <a:tabLst>
                          <a:tab pos="683895" algn="l"/>
                        </a:tabLst>
                      </a:pPr>
                      <a:endParaRPr lang="es-ES_tradnl" sz="1000" b="0" baseline="0" dirty="0" smtClean="0">
                        <a:latin typeface="Comic Sans MS" pitchFamily="66" charset="0"/>
                        <a:ea typeface="Calibri"/>
                        <a:cs typeface="Times New Roman"/>
                      </a:endParaRPr>
                    </a:p>
                    <a:p>
                      <a:pPr marL="342900" lvl="0" indent="-342900" algn="l">
                        <a:lnSpc>
                          <a:spcPct val="115000"/>
                        </a:lnSpc>
                        <a:spcAft>
                          <a:spcPts val="0"/>
                        </a:spcAft>
                        <a:buFont typeface="Arial" pitchFamily="34" charset="0"/>
                        <a:buChar char="•"/>
                        <a:tabLst>
                          <a:tab pos="683895" algn="l"/>
                        </a:tabLst>
                      </a:pPr>
                      <a:r>
                        <a:rPr lang="es-ES_tradnl" sz="1000" b="0" baseline="0" dirty="0" err="1" smtClean="0">
                          <a:latin typeface="Comic Sans MS" pitchFamily="66" charset="0"/>
                          <a:ea typeface="Calibri"/>
                          <a:cs typeface="Times New Roman"/>
                        </a:rPr>
                        <a:t>Youcat</a:t>
                      </a:r>
                      <a:r>
                        <a:rPr lang="es-ES_tradnl" sz="1000" b="0" baseline="0" dirty="0" smtClean="0">
                          <a:latin typeface="Comic Sans MS" pitchFamily="66" charset="0"/>
                          <a:ea typeface="Calibri"/>
                          <a:cs typeface="Times New Roman"/>
                        </a:rPr>
                        <a:t>. Puntos 1, 2 y 3. </a:t>
                      </a:r>
                    </a:p>
                    <a:p>
                      <a:pPr marL="342900" lvl="0" indent="-342900" algn="l">
                        <a:lnSpc>
                          <a:spcPct val="115000"/>
                        </a:lnSpc>
                        <a:spcAft>
                          <a:spcPts val="0"/>
                        </a:spcAft>
                        <a:buFont typeface="Arial" pitchFamily="34" charset="0"/>
                        <a:buNone/>
                        <a:tabLst>
                          <a:tab pos="683895" algn="l"/>
                        </a:tabLst>
                      </a:pPr>
                      <a:r>
                        <a:rPr lang="es-ES_tradnl" sz="1000" b="0" baseline="0" dirty="0" smtClean="0">
                          <a:latin typeface="Comic Sans MS" pitchFamily="66" charset="0"/>
                          <a:ea typeface="Calibri"/>
                          <a:cs typeface="Times New Roman"/>
                        </a:rPr>
                        <a:t>Lectura. Vemos qué dice el catecismo sobre Dios creador</a:t>
                      </a:r>
                      <a:r>
                        <a:rPr lang="es-ES_tradnl" sz="1000" b="0" baseline="0" dirty="0" smtClean="0">
                          <a:latin typeface="Comic Sans MS" pitchFamily="66" charset="0"/>
                          <a:ea typeface="Calibri"/>
                          <a:cs typeface="Times New Roman"/>
                        </a:rPr>
                        <a:t>.</a:t>
                      </a:r>
                    </a:p>
                    <a:p>
                      <a:pPr marL="342900" lvl="0" indent="-342900" algn="l">
                        <a:lnSpc>
                          <a:spcPct val="115000"/>
                        </a:lnSpc>
                        <a:spcAft>
                          <a:spcPts val="0"/>
                        </a:spcAft>
                        <a:buFont typeface="Arial" pitchFamily="34" charset="0"/>
                        <a:buNone/>
                        <a:tabLst>
                          <a:tab pos="683895" algn="l"/>
                        </a:tabLst>
                      </a:pPr>
                      <a:endParaRPr lang="es-ES_tradnl" sz="1000" b="0" baseline="0" dirty="0" smtClean="0">
                        <a:latin typeface="Comic Sans MS" pitchFamily="66" charset="0"/>
                        <a:ea typeface="Calibri"/>
                        <a:cs typeface="Times New Roman"/>
                      </a:endParaRPr>
                    </a:p>
                    <a:p>
                      <a:pPr marL="342900" lvl="0" indent="-342900" algn="l">
                        <a:lnSpc>
                          <a:spcPct val="115000"/>
                        </a:lnSpc>
                        <a:spcAft>
                          <a:spcPts val="0"/>
                        </a:spcAft>
                        <a:buFont typeface="Arial" pitchFamily="34" charset="0"/>
                        <a:buChar char="•"/>
                        <a:tabLst>
                          <a:tab pos="683895" algn="l"/>
                        </a:tabLst>
                      </a:pPr>
                      <a:r>
                        <a:rPr lang="es-ES_tradnl" sz="1000" b="0" baseline="0" dirty="0" smtClean="0">
                          <a:latin typeface="Comic Sans MS" pitchFamily="66" charset="0"/>
                          <a:ea typeface="Calibri"/>
                          <a:cs typeface="Times New Roman"/>
                        </a:rPr>
                        <a:t>Oración final</a:t>
                      </a:r>
                    </a:p>
                    <a:p>
                      <a:pPr marL="342900" lvl="0" indent="-342900" algn="l">
                        <a:lnSpc>
                          <a:spcPct val="115000"/>
                        </a:lnSpc>
                        <a:spcAft>
                          <a:spcPts val="0"/>
                        </a:spcAft>
                        <a:buFont typeface="Arial" pitchFamily="34" charset="0"/>
                        <a:buChar char="•"/>
                        <a:tabLst>
                          <a:tab pos="683895" algn="l"/>
                        </a:tabLst>
                      </a:pPr>
                      <a:r>
                        <a:rPr lang="es-ES" sz="1000" u="sng" dirty="0" smtClean="0">
                          <a:latin typeface="Comic Sans MS" pitchFamily="66" charset="0"/>
                          <a:ea typeface="Calibri"/>
                          <a:cs typeface="Times New Roman"/>
                        </a:rPr>
                        <a:t>Evaluación</a:t>
                      </a:r>
                      <a:endParaRPr lang="es-ES_tradnl" sz="1000" b="0" baseline="0" dirty="0" smtClean="0">
                        <a:latin typeface="Comic Sans MS" pitchFamily="66" charset="0"/>
                        <a:ea typeface="Calibri"/>
                        <a:cs typeface="Times New Roman"/>
                      </a:endParaRPr>
                    </a:p>
                    <a:p>
                      <a:pPr marL="342900" lvl="0" indent="-342900" algn="l">
                        <a:lnSpc>
                          <a:spcPct val="115000"/>
                        </a:lnSpc>
                        <a:spcAft>
                          <a:spcPts val="0"/>
                        </a:spcAft>
                        <a:buFont typeface="Arial" pitchFamily="34" charset="0"/>
                        <a:buNone/>
                        <a:tabLst>
                          <a:tab pos="683895" algn="l"/>
                        </a:tabLst>
                      </a:pPr>
                      <a:r>
                        <a:rPr lang="es-ES_tradnl" sz="1000" b="0" baseline="0" dirty="0" smtClean="0">
                          <a:latin typeface="Comic Sans MS" pitchFamily="66" charset="0"/>
                          <a:ea typeface="Calibri"/>
                          <a:cs typeface="Times New Roman"/>
                        </a:rPr>
                        <a:t> </a:t>
                      </a:r>
                      <a:endParaRPr lang="es-ES_tradnl" sz="1000" b="0" dirty="0" smtClean="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NOVIEMBRE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JESÚS</a:t>
                      </a:r>
                      <a:r>
                        <a:rPr lang="es-ES" sz="1000" b="1" baseline="0" dirty="0" smtClean="0">
                          <a:latin typeface="Comic Sans MS" pitchFamily="66" charset="0"/>
                          <a:ea typeface="Times New Roman"/>
                          <a:cs typeface="Calibri"/>
                        </a:rPr>
                        <a:t> MODELO DE CREYENTE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a:t>
                      </a:r>
                      <a:r>
                        <a:rPr lang="es-ES" sz="1000" b="1" dirty="0" smtClean="0">
                          <a:latin typeface="Comic Sans MS" pitchFamily="66" charset="0"/>
                          <a:ea typeface="Times New Roman"/>
                          <a:cs typeface="Calibri"/>
                        </a:rPr>
                        <a:t>: 5/9</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solidFill>
                            <a:schemeClr val="tx1"/>
                          </a:solidFill>
                          <a:latin typeface="Comic Sans MS" pitchFamily="66" charset="0"/>
                          <a:ea typeface="Times New Roman"/>
                          <a:cs typeface="Calibri"/>
                        </a:rPr>
                        <a:t>OBJETIVOS DE LA SESIÓN:</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 sz="1000" baseline="0" dirty="0" smtClean="0">
                          <a:latin typeface="Comic Sans MS" pitchFamily="66" charset="0"/>
                          <a:ea typeface="Times New Roman"/>
                          <a:cs typeface="Times New Roman"/>
                        </a:rPr>
                        <a:t>Descubrir el sentido de la venida y muerte de Jesús mediante un </a:t>
                      </a:r>
                      <a:r>
                        <a:rPr lang="es-ES" sz="1000" baseline="0" dirty="0" err="1" smtClean="0">
                          <a:latin typeface="Comic Sans MS" pitchFamily="66" charset="0"/>
                          <a:ea typeface="Times New Roman"/>
                          <a:cs typeface="Times New Roman"/>
                        </a:rPr>
                        <a:t>simil</a:t>
                      </a:r>
                      <a:endParaRPr lang="es-ES" sz="1000" baseline="0" dirty="0" smtClean="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a:t>
                      </a:r>
                      <a:r>
                        <a:rPr lang="es-ES" sz="1000" b="1" baseline="0" dirty="0" smtClean="0">
                          <a:latin typeface="Comic Sans MS" pitchFamily="66" charset="0"/>
                          <a:ea typeface="Times New Roman"/>
                          <a:cs typeface="Calibri"/>
                        </a:rPr>
                        <a:t> </a:t>
                      </a:r>
                      <a:r>
                        <a:rPr lang="es-ES" sz="1000" b="1" baseline="0" dirty="0" err="1" smtClean="0">
                          <a:latin typeface="Comic Sans MS" pitchFamily="66" charset="0"/>
                          <a:ea typeface="Times New Roman"/>
                          <a:cs typeface="Calibri"/>
                        </a:rPr>
                        <a:t>Youcat</a:t>
                      </a:r>
                      <a:r>
                        <a:rPr lang="es-ES" sz="1000" b="1" baseline="0" dirty="0" smtClean="0">
                          <a:solidFill>
                            <a:schemeClr val="tx1"/>
                          </a:solidFill>
                          <a:latin typeface="Comic Sans MS" pitchFamily="66" charset="0"/>
                          <a:ea typeface="Times New Roman"/>
                          <a:cs typeface="Calibri"/>
                        </a:rPr>
                        <a:t>, </a:t>
                      </a:r>
                      <a:r>
                        <a:rPr lang="es-ES" sz="1000" b="1" baseline="0" dirty="0" smtClean="0">
                          <a:solidFill>
                            <a:schemeClr val="tx1"/>
                          </a:solidFill>
                          <a:latin typeface="Comic Sans MS" pitchFamily="66" charset="0"/>
                          <a:ea typeface="Times New Roman"/>
                          <a:cs typeface="Calibri"/>
                        </a:rPr>
                        <a:t>cuento “Enfermedad contagiosa”</a:t>
                      </a:r>
                      <a:endParaRPr lang="es-ES" sz="1000" dirty="0">
                        <a:solidFill>
                          <a:schemeClr val="tx1"/>
                        </a:solidFill>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gn="ctr">
                        <a:lnSpc>
                          <a:spcPct val="115000"/>
                        </a:lnSpc>
                        <a:spcAft>
                          <a:spcPts val="0"/>
                        </a:spcAft>
                        <a:buFont typeface="Arial" pitchFamily="34" charset="0"/>
                        <a:buNone/>
                        <a:tabLst>
                          <a:tab pos="683895" algn="l"/>
                        </a:tabLst>
                      </a:pPr>
                      <a:r>
                        <a:rPr lang="es-ES_tradnl" sz="1000" b="1" dirty="0" smtClean="0">
                          <a:solidFill>
                            <a:schemeClr val="tx1"/>
                          </a:solidFill>
                          <a:latin typeface="Comic Sans MS" pitchFamily="66" charset="0"/>
                          <a:ea typeface="Calibri"/>
                          <a:cs typeface="Times New Roman"/>
                        </a:rPr>
                        <a:t>“CREO EN JESUCRISTO,</a:t>
                      </a:r>
                      <a:r>
                        <a:rPr lang="es-ES_tradnl" sz="1000" b="1" baseline="0" dirty="0" smtClean="0">
                          <a:solidFill>
                            <a:schemeClr val="tx1"/>
                          </a:solidFill>
                          <a:latin typeface="Comic Sans MS" pitchFamily="66" charset="0"/>
                          <a:ea typeface="Calibri"/>
                          <a:cs typeface="Times New Roman"/>
                        </a:rPr>
                        <a:t> SU ÚNICO HIJO</a:t>
                      </a:r>
                      <a:r>
                        <a:rPr lang="es-ES_tradnl" sz="1000" b="1" dirty="0" smtClean="0">
                          <a:solidFill>
                            <a:schemeClr val="tx1"/>
                          </a:solidFill>
                          <a:latin typeface="Comic Sans MS" pitchFamily="66" charset="0"/>
                          <a:ea typeface="Calibri"/>
                          <a:cs typeface="Times New Roman"/>
                        </a:rPr>
                        <a:t>”</a:t>
                      </a:r>
                    </a:p>
                    <a:p>
                      <a:pPr marL="342900" lvl="0" indent="-342900" algn="ctr">
                        <a:lnSpc>
                          <a:spcPct val="115000"/>
                        </a:lnSpc>
                        <a:spcAft>
                          <a:spcPts val="0"/>
                        </a:spcAft>
                        <a:buFont typeface="Arial" pitchFamily="34" charset="0"/>
                        <a:buNone/>
                        <a:tabLst>
                          <a:tab pos="683895" algn="l"/>
                        </a:tabLst>
                      </a:pPr>
                      <a:endParaRPr lang="es-ES" sz="1000" b="1" dirty="0" smtClean="0">
                        <a:solidFill>
                          <a:schemeClr val="tx1"/>
                        </a:solidFill>
                        <a:latin typeface="Comic Sans MS" pitchFamily="66" charset="0"/>
                        <a:ea typeface="Calibri"/>
                        <a:cs typeface="Times New Roman"/>
                      </a:endParaRPr>
                    </a:p>
                    <a:p>
                      <a:pPr marL="342900" lvl="0" indent="-342900" algn="l">
                        <a:lnSpc>
                          <a:spcPct val="115000"/>
                        </a:lnSpc>
                        <a:spcAft>
                          <a:spcPts val="0"/>
                        </a:spcAft>
                        <a:buFont typeface="Arial" pitchFamily="34" charset="0"/>
                        <a:buNone/>
                        <a:tabLst>
                          <a:tab pos="683895" algn="l"/>
                        </a:tabLst>
                      </a:pPr>
                      <a:endParaRPr lang="es-ES_tradnl" sz="1000" b="1" dirty="0" smtClean="0">
                        <a:solidFill>
                          <a:schemeClr val="tx1"/>
                        </a:solidFill>
                        <a:latin typeface="Comic Sans MS" pitchFamily="66" charset="0"/>
                        <a:ea typeface="Calibri"/>
                        <a:cs typeface="Times New Roman"/>
                      </a:endParaRPr>
                    </a:p>
                    <a:p>
                      <a:pPr marL="342900" lvl="0" indent="-342900" algn="l">
                        <a:lnSpc>
                          <a:spcPct val="115000"/>
                        </a:lnSpc>
                        <a:spcAft>
                          <a:spcPts val="0"/>
                        </a:spcAft>
                        <a:buFont typeface="Arial" pitchFamily="34" charset="0"/>
                        <a:buChar char="•"/>
                        <a:tabLst>
                          <a:tab pos="683895" algn="l"/>
                        </a:tabLst>
                      </a:pPr>
                      <a:r>
                        <a:rPr lang="es-ES_tradnl" sz="1000" b="0" baseline="0" dirty="0" smtClean="0">
                          <a:solidFill>
                            <a:schemeClr val="tx1"/>
                          </a:solidFill>
                          <a:latin typeface="Comic Sans MS" pitchFamily="66" charset="0"/>
                          <a:ea typeface="Calibri"/>
                          <a:cs typeface="Times New Roman"/>
                        </a:rPr>
                        <a:t>¿Por qué Jesús viene a la historia</a:t>
                      </a:r>
                      <a:r>
                        <a:rPr lang="es-ES_tradnl" sz="1000" b="0" baseline="0" dirty="0" smtClean="0">
                          <a:solidFill>
                            <a:schemeClr val="tx1"/>
                          </a:solidFill>
                          <a:latin typeface="Comic Sans MS" pitchFamily="66" charset="0"/>
                          <a:ea typeface="Calibri"/>
                          <a:cs typeface="Times New Roman"/>
                        </a:rPr>
                        <a:t>?</a:t>
                      </a:r>
                    </a:p>
                    <a:p>
                      <a:pPr marL="342900" lvl="0" indent="-342900" algn="l">
                        <a:lnSpc>
                          <a:spcPct val="115000"/>
                        </a:lnSpc>
                        <a:spcAft>
                          <a:spcPts val="0"/>
                        </a:spcAft>
                        <a:buFont typeface="Arial" pitchFamily="34" charset="0"/>
                        <a:buNone/>
                        <a:tabLst>
                          <a:tab pos="683895" algn="l"/>
                        </a:tabLst>
                      </a:pPr>
                      <a:endParaRPr lang="es-ES_tradnl" sz="1000" b="0" baseline="0" dirty="0" smtClean="0">
                        <a:solidFill>
                          <a:schemeClr val="tx1"/>
                        </a:solidFill>
                        <a:latin typeface="Comic Sans MS" pitchFamily="66" charset="0"/>
                        <a:ea typeface="Calibri"/>
                        <a:cs typeface="Times New Roman"/>
                      </a:endParaRPr>
                    </a:p>
                    <a:p>
                      <a:pPr marL="342900" lvl="0" indent="-342900" algn="l">
                        <a:lnSpc>
                          <a:spcPct val="115000"/>
                        </a:lnSpc>
                        <a:spcAft>
                          <a:spcPts val="0"/>
                        </a:spcAft>
                        <a:buFont typeface="Arial" pitchFamily="34" charset="0"/>
                        <a:buChar char="•"/>
                        <a:tabLst>
                          <a:tab pos="683895" algn="l"/>
                        </a:tabLst>
                      </a:pPr>
                      <a:r>
                        <a:rPr lang="es-ES_tradnl" sz="1000" b="0" baseline="0" dirty="0" smtClean="0">
                          <a:solidFill>
                            <a:schemeClr val="tx1"/>
                          </a:solidFill>
                          <a:latin typeface="Comic Sans MS" pitchFamily="66" charset="0"/>
                          <a:ea typeface="Calibri"/>
                          <a:cs typeface="Times New Roman"/>
                        </a:rPr>
                        <a:t>Lectura </a:t>
                      </a:r>
                      <a:r>
                        <a:rPr lang="es-ES_tradnl" sz="1000" b="0" baseline="0" dirty="0" smtClean="0">
                          <a:solidFill>
                            <a:schemeClr val="tx1"/>
                          </a:solidFill>
                          <a:latin typeface="Comic Sans MS" pitchFamily="66" charset="0"/>
                          <a:ea typeface="Calibri"/>
                          <a:cs typeface="Times New Roman"/>
                        </a:rPr>
                        <a:t>del cuento “enfermedad </a:t>
                      </a:r>
                      <a:r>
                        <a:rPr lang="es-ES_tradnl" sz="1000" b="0" baseline="0" dirty="0" smtClean="0">
                          <a:solidFill>
                            <a:schemeClr val="tx1"/>
                          </a:solidFill>
                          <a:latin typeface="Comic Sans MS" pitchFamily="66" charset="0"/>
                          <a:ea typeface="Calibri"/>
                          <a:cs typeface="Times New Roman"/>
                        </a:rPr>
                        <a:t>contagiosa</a:t>
                      </a:r>
                      <a:r>
                        <a:rPr lang="es-ES_tradnl" sz="1000" b="0" baseline="0" dirty="0" smtClean="0">
                          <a:solidFill>
                            <a:schemeClr val="tx1"/>
                          </a:solidFill>
                          <a:latin typeface="Comic Sans MS" pitchFamily="66" charset="0"/>
                          <a:ea typeface="Calibri"/>
                          <a:cs typeface="Times New Roman"/>
                        </a:rPr>
                        <a:t>” parando para ver qué harían ellos en momentos importantes de la historia: cuando descubren que una enfermedad está contagiando al mundo entero, cuando el padre tiene que firmar o no; cuando deben decidir si ver o no al niño, qué opinan cuando el niño dice “Papá ¿por qué me abandonas?” y por último qué les parece que haya gente que no va al homenaje de su hijo.</a:t>
                      </a:r>
                    </a:p>
                    <a:p>
                      <a:pPr marL="1257300" lvl="2" indent="-342900" algn="l">
                        <a:lnSpc>
                          <a:spcPct val="115000"/>
                        </a:lnSpc>
                        <a:spcAft>
                          <a:spcPts val="0"/>
                        </a:spcAft>
                        <a:buFont typeface="Arial" pitchFamily="34" charset="0"/>
                        <a:buNone/>
                        <a:tabLst>
                          <a:tab pos="683895" algn="l"/>
                        </a:tabLst>
                      </a:pPr>
                      <a:endParaRPr lang="es-ES_tradnl" sz="1000" b="0" baseline="0" dirty="0" smtClean="0">
                        <a:solidFill>
                          <a:schemeClr val="tx1"/>
                        </a:solidFill>
                        <a:latin typeface="Comic Sans MS" pitchFamily="66" charset="0"/>
                        <a:ea typeface="Calibri"/>
                        <a:cs typeface="Times New Roman"/>
                      </a:endParaRPr>
                    </a:p>
                    <a:p>
                      <a:pPr marL="1257300" lvl="2" indent="-342900" algn="l">
                        <a:lnSpc>
                          <a:spcPct val="115000"/>
                        </a:lnSpc>
                        <a:spcAft>
                          <a:spcPts val="0"/>
                        </a:spcAft>
                        <a:buFont typeface="Arial" pitchFamily="34" charset="0"/>
                        <a:buNone/>
                        <a:tabLst>
                          <a:tab pos="683895" algn="l"/>
                        </a:tabLst>
                      </a:pPr>
                      <a:r>
                        <a:rPr lang="es-ES_tradnl" sz="1000" b="0" baseline="0" dirty="0" smtClean="0">
                          <a:solidFill>
                            <a:schemeClr val="tx1"/>
                          </a:solidFill>
                          <a:latin typeface="Comic Sans MS" pitchFamily="66" charset="0"/>
                          <a:ea typeface="Calibri"/>
                          <a:cs typeface="Times New Roman"/>
                        </a:rPr>
                        <a:t>Lo importante es que se metan en el papel del padre para poder entender la entrega del hijo</a:t>
                      </a:r>
                    </a:p>
                    <a:p>
                      <a:pPr marL="342900" lvl="0" indent="-342900" algn="l">
                        <a:lnSpc>
                          <a:spcPct val="115000"/>
                        </a:lnSpc>
                        <a:spcAft>
                          <a:spcPts val="0"/>
                        </a:spcAft>
                        <a:buFont typeface="Arial" pitchFamily="34" charset="0"/>
                        <a:buChar char="•"/>
                        <a:tabLst>
                          <a:tab pos="683895" algn="l"/>
                        </a:tabLst>
                      </a:pPr>
                      <a:endParaRPr lang="es-ES_tradnl" sz="1000" b="0" baseline="0" dirty="0" smtClean="0">
                        <a:solidFill>
                          <a:schemeClr val="tx1"/>
                        </a:solidFill>
                        <a:latin typeface="Comic Sans MS" pitchFamily="66" charset="0"/>
                        <a:ea typeface="Calibri"/>
                        <a:cs typeface="Times New Roman"/>
                      </a:endParaRPr>
                    </a:p>
                    <a:p>
                      <a:pPr marL="342900" lvl="0" indent="-342900" algn="l">
                        <a:lnSpc>
                          <a:spcPct val="115000"/>
                        </a:lnSpc>
                        <a:spcAft>
                          <a:spcPts val="0"/>
                        </a:spcAft>
                        <a:buFont typeface="Arial" pitchFamily="34" charset="0"/>
                        <a:buChar char="•"/>
                        <a:tabLst>
                          <a:tab pos="683895" algn="l"/>
                        </a:tabLst>
                      </a:pPr>
                      <a:r>
                        <a:rPr lang="es-ES_tradnl" sz="1000" b="0" baseline="0" dirty="0" smtClean="0">
                          <a:solidFill>
                            <a:schemeClr val="tx1"/>
                          </a:solidFill>
                          <a:latin typeface="Comic Sans MS" pitchFamily="66" charset="0"/>
                          <a:ea typeface="Calibri"/>
                          <a:cs typeface="Times New Roman"/>
                        </a:rPr>
                        <a:t>Paralelismo </a:t>
                      </a:r>
                      <a:r>
                        <a:rPr lang="es-ES_tradnl" sz="1000" b="0" baseline="0" dirty="0" smtClean="0">
                          <a:solidFill>
                            <a:schemeClr val="tx1"/>
                          </a:solidFill>
                          <a:latin typeface="Comic Sans MS" pitchFamily="66" charset="0"/>
                          <a:ea typeface="Calibri"/>
                          <a:cs typeface="Times New Roman"/>
                        </a:rPr>
                        <a:t>niño cuento – Jesús. Homenaje – </a:t>
                      </a:r>
                      <a:r>
                        <a:rPr lang="es-ES_tradnl" sz="1000" b="0" baseline="0" dirty="0" smtClean="0">
                          <a:solidFill>
                            <a:schemeClr val="tx1"/>
                          </a:solidFill>
                          <a:latin typeface="Comic Sans MS" pitchFamily="66" charset="0"/>
                          <a:ea typeface="Calibri"/>
                          <a:cs typeface="Times New Roman"/>
                        </a:rPr>
                        <a:t>misa.</a:t>
                      </a:r>
                    </a:p>
                    <a:p>
                      <a:pPr marL="342900" lvl="0" indent="-342900" algn="l">
                        <a:lnSpc>
                          <a:spcPct val="115000"/>
                        </a:lnSpc>
                        <a:spcAft>
                          <a:spcPts val="0"/>
                        </a:spcAft>
                        <a:buFont typeface="Arial" pitchFamily="34" charset="0"/>
                        <a:buChar char="•"/>
                        <a:tabLst>
                          <a:tab pos="683895" algn="l"/>
                        </a:tabLst>
                      </a:pPr>
                      <a:endParaRPr lang="es-ES_tradnl" sz="1000" b="0" baseline="0" dirty="0" smtClean="0">
                        <a:solidFill>
                          <a:schemeClr val="tx1"/>
                        </a:solidFill>
                        <a:latin typeface="Comic Sans MS" pitchFamily="66" charset="0"/>
                        <a:ea typeface="Calibri"/>
                        <a:cs typeface="Times New Roman"/>
                      </a:endParaRPr>
                    </a:p>
                    <a:p>
                      <a:pPr marL="342900" lvl="0" indent="-342900" algn="l">
                        <a:lnSpc>
                          <a:spcPct val="115000"/>
                        </a:lnSpc>
                        <a:spcAft>
                          <a:spcPts val="0"/>
                        </a:spcAft>
                        <a:buFont typeface="Arial" pitchFamily="34" charset="0"/>
                        <a:buChar char="•"/>
                        <a:tabLst>
                          <a:tab pos="683895" algn="l"/>
                        </a:tabLst>
                      </a:pPr>
                      <a:r>
                        <a:rPr lang="es-ES_tradnl" sz="1000" b="0" baseline="0" dirty="0" err="1" smtClean="0">
                          <a:solidFill>
                            <a:schemeClr val="tx1"/>
                          </a:solidFill>
                          <a:latin typeface="Comic Sans MS" pitchFamily="66" charset="0"/>
                          <a:ea typeface="Calibri"/>
                          <a:cs typeface="Times New Roman"/>
                        </a:rPr>
                        <a:t>Youcat</a:t>
                      </a:r>
                      <a:r>
                        <a:rPr lang="es-ES_tradnl" sz="1000" b="0" baseline="0" dirty="0" smtClean="0">
                          <a:solidFill>
                            <a:schemeClr val="tx1"/>
                          </a:solidFill>
                          <a:latin typeface="Comic Sans MS" pitchFamily="66" charset="0"/>
                          <a:ea typeface="Calibri"/>
                          <a:cs typeface="Times New Roman"/>
                        </a:rPr>
                        <a:t>. Puntos 9 y </a:t>
                      </a:r>
                      <a:r>
                        <a:rPr lang="es-ES_tradnl" sz="1000" b="0" baseline="0" dirty="0" smtClean="0">
                          <a:solidFill>
                            <a:schemeClr val="tx1"/>
                          </a:solidFill>
                          <a:latin typeface="Comic Sans MS" pitchFamily="66" charset="0"/>
                          <a:ea typeface="Calibri"/>
                          <a:cs typeface="Times New Roman"/>
                        </a:rPr>
                        <a:t>10.</a:t>
                      </a:r>
                    </a:p>
                    <a:p>
                      <a:pPr marL="342900" lvl="0" indent="-342900" algn="l">
                        <a:lnSpc>
                          <a:spcPct val="115000"/>
                        </a:lnSpc>
                        <a:spcAft>
                          <a:spcPts val="0"/>
                        </a:spcAft>
                        <a:buFont typeface="Arial" pitchFamily="34" charset="0"/>
                        <a:buChar char="•"/>
                        <a:tabLst>
                          <a:tab pos="683895" algn="l"/>
                        </a:tabLst>
                      </a:pPr>
                      <a:endParaRPr lang="es-ES_tradnl" sz="1000" b="0" baseline="0" dirty="0" smtClean="0">
                        <a:solidFill>
                          <a:schemeClr val="tx1"/>
                        </a:solidFill>
                        <a:latin typeface="Comic Sans MS" pitchFamily="66" charset="0"/>
                        <a:ea typeface="Calibri"/>
                        <a:cs typeface="Times New Roman"/>
                      </a:endParaRPr>
                    </a:p>
                    <a:p>
                      <a:pPr marL="342900" lvl="0" indent="-342900" algn="l">
                        <a:lnSpc>
                          <a:spcPct val="115000"/>
                        </a:lnSpc>
                        <a:spcAft>
                          <a:spcPts val="0"/>
                        </a:spcAft>
                        <a:buFont typeface="Arial" pitchFamily="34" charset="0"/>
                        <a:buChar char="•"/>
                        <a:tabLst>
                          <a:tab pos="683895" algn="l"/>
                        </a:tabLst>
                      </a:pPr>
                      <a:r>
                        <a:rPr lang="es-ES_tradnl" sz="1000" b="0" baseline="0" dirty="0" smtClean="0">
                          <a:solidFill>
                            <a:schemeClr val="tx1"/>
                          </a:solidFill>
                          <a:latin typeface="Comic Sans MS" pitchFamily="66" charset="0"/>
                          <a:ea typeface="Calibri"/>
                          <a:cs typeface="Times New Roman"/>
                        </a:rPr>
                        <a:t>Oración final</a:t>
                      </a:r>
                    </a:p>
                    <a:p>
                      <a:pPr marL="342900" lvl="0" indent="-342900" algn="l">
                        <a:lnSpc>
                          <a:spcPct val="115000"/>
                        </a:lnSpc>
                        <a:spcAft>
                          <a:spcPts val="0"/>
                        </a:spcAft>
                        <a:buFont typeface="Arial" pitchFamily="34" charset="0"/>
                        <a:buChar char="•"/>
                        <a:tabLst>
                          <a:tab pos="683895" algn="l"/>
                        </a:tabLst>
                      </a:pPr>
                      <a:endParaRPr lang="es-ES_tradnl" sz="1000" b="0" u="sng" baseline="0" dirty="0" smtClean="0">
                        <a:solidFill>
                          <a:schemeClr val="tx1"/>
                        </a:solidFill>
                        <a:latin typeface="Comic Sans MS" pitchFamily="66" charset="0"/>
                        <a:ea typeface="Calibri"/>
                        <a:cs typeface="Times New Roman"/>
                      </a:endParaRPr>
                    </a:p>
                    <a:p>
                      <a:pPr marL="342900" lvl="0" indent="-342900" algn="l">
                        <a:lnSpc>
                          <a:spcPct val="115000"/>
                        </a:lnSpc>
                        <a:spcAft>
                          <a:spcPts val="0"/>
                        </a:spcAft>
                        <a:buFont typeface="Arial" pitchFamily="34" charset="0"/>
                        <a:buChar char="•"/>
                        <a:tabLst>
                          <a:tab pos="683895" algn="l"/>
                        </a:tabLst>
                      </a:pPr>
                      <a:r>
                        <a:rPr lang="es-ES" sz="1000" u="sng" dirty="0" smtClean="0">
                          <a:latin typeface="Comic Sans MS" pitchFamily="66" charset="0"/>
                          <a:ea typeface="Calibri"/>
                          <a:cs typeface="Times New Roman"/>
                        </a:rPr>
                        <a:t>Evaluación</a:t>
                      </a:r>
                    </a:p>
                    <a:p>
                      <a:pPr marL="342900" lvl="0" indent="-342900" algn="l">
                        <a:lnSpc>
                          <a:spcPct val="115000"/>
                        </a:lnSpc>
                        <a:spcAft>
                          <a:spcPts val="0"/>
                        </a:spcAft>
                        <a:buFont typeface="Arial" pitchFamily="34" charset="0"/>
                        <a:buNone/>
                        <a:tabLst>
                          <a:tab pos="683895" algn="l"/>
                        </a:tabLst>
                      </a:pPr>
                      <a:endParaRPr lang="es-ES_tradnl" sz="1000" b="0" baseline="0" dirty="0" smtClean="0">
                        <a:latin typeface="Comic Sans MS" pitchFamily="66" charset="0"/>
                        <a:ea typeface="Calibri"/>
                        <a:cs typeface="Times New Roman"/>
                      </a:endParaRPr>
                    </a:p>
                    <a:p>
                      <a:pPr marL="342900" lvl="0" indent="-342900" algn="l">
                        <a:lnSpc>
                          <a:spcPct val="115000"/>
                        </a:lnSpc>
                        <a:spcAft>
                          <a:spcPts val="0"/>
                        </a:spcAft>
                        <a:buFont typeface="Arial" pitchFamily="34" charset="0"/>
                        <a:buNone/>
                        <a:tabLst>
                          <a:tab pos="683895" algn="l"/>
                        </a:tabLst>
                      </a:pPr>
                      <a:r>
                        <a:rPr lang="es-ES_tradnl" sz="1000" b="0" baseline="0" dirty="0" smtClean="0">
                          <a:latin typeface="Comic Sans MS" pitchFamily="66" charset="0"/>
                          <a:ea typeface="Calibri"/>
                          <a:cs typeface="Times New Roman"/>
                        </a:rPr>
                        <a:t> </a:t>
                      </a:r>
                      <a:endParaRPr lang="es-ES_tradnl" sz="1000" b="0" dirty="0" smtClean="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1ºESO y</a:t>
                      </a:r>
                      <a:r>
                        <a:rPr lang="es-ES" sz="1000" b="1" baseline="0" dirty="0" smtClean="0">
                          <a:latin typeface="Comic Sans MS" pitchFamily="66" charset="0"/>
                          <a:ea typeface="Times New Roman"/>
                          <a:cs typeface="Calibri"/>
                        </a:rPr>
                        <a:t> 2º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NOVIEMBRE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SEGUIDORES DE JESÚS:</a:t>
                      </a:r>
                      <a:r>
                        <a:rPr lang="es-ES" sz="1000" b="1" dirty="0">
                          <a:latin typeface="Comic Sans MS" pitchFamily="66" charset="0"/>
                          <a:ea typeface="Calibri"/>
                          <a:cs typeface="Times New Roman"/>
                        </a:rPr>
                        <a:t> ANDRÉS, JUAN, PEDRO, SANTIAGO, FELIPE</a:t>
                      </a: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6/9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gridSpan="2">
                  <a:txBody>
                    <a:bodyPr/>
                    <a:lstStyle/>
                    <a:p>
                      <a:pPr marL="342900" lvl="0" indent="-342900">
                        <a:lnSpc>
                          <a:spcPct val="115000"/>
                        </a:lnSpc>
                        <a:spcAft>
                          <a:spcPts val="0"/>
                        </a:spcAft>
                        <a:buFont typeface="Symbol"/>
                        <a:buChar char=""/>
                        <a:tabLst>
                          <a:tab pos="1143000" algn="l"/>
                        </a:tabLst>
                      </a:pPr>
                      <a:r>
                        <a:rPr lang="es-ES" sz="1000" dirty="0" smtClean="0">
                          <a:latin typeface="Comic Sans MS" pitchFamily="66" charset="0"/>
                          <a:ea typeface="Times New Roman"/>
                          <a:cs typeface="Times New Roman"/>
                        </a:rPr>
                        <a:t> Sabernos hijos de Dios.</a:t>
                      </a:r>
                    </a:p>
                    <a:p>
                      <a:pPr marL="342900" lvl="0" indent="-342900">
                        <a:lnSpc>
                          <a:spcPct val="115000"/>
                        </a:lnSpc>
                        <a:spcAft>
                          <a:spcPts val="0"/>
                        </a:spcAft>
                        <a:buFont typeface="Symbol"/>
                        <a:buChar char=""/>
                        <a:tabLst>
                          <a:tab pos="1143000" algn="l"/>
                        </a:tabLst>
                      </a:pPr>
                      <a:r>
                        <a:rPr lang="es-ES_tradnl" sz="1000" dirty="0" smtClean="0">
                          <a:latin typeface="Comic Sans MS" pitchFamily="66" charset="0"/>
                          <a:ea typeface="Times New Roman"/>
                          <a:cs typeface="Times New Roman"/>
                        </a:rPr>
                        <a:t>Tomar</a:t>
                      </a:r>
                      <a:r>
                        <a:rPr lang="es-ES_tradnl" sz="1000" baseline="0" dirty="0" smtClean="0">
                          <a:latin typeface="Comic Sans MS" pitchFamily="66" charset="0"/>
                          <a:ea typeface="Times New Roman"/>
                          <a:cs typeface="Times New Roman"/>
                        </a:rPr>
                        <a:t> conciencia de la importancia de rezar el Padrenuestro sabiendo qué rezamos en cada una de sus oraciones.</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Despertar el interés por rezar juntos.</a:t>
                      </a: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 Biblia, </a:t>
                      </a:r>
                      <a:r>
                        <a:rPr lang="es-ES" sz="1000" b="1" dirty="0" err="1" smtClean="0">
                          <a:latin typeface="Comic Sans MS" pitchFamily="66" charset="0"/>
                          <a:ea typeface="Times New Roman"/>
                          <a:cs typeface="Calibri"/>
                        </a:rPr>
                        <a:t>Youcat</a:t>
                      </a:r>
                      <a:r>
                        <a:rPr lang="es-ES" sz="1000" b="1" dirty="0" smtClean="0">
                          <a:latin typeface="Comic Sans MS" pitchFamily="66" charset="0"/>
                          <a:ea typeface="Times New Roman"/>
                          <a:cs typeface="Calibri"/>
                        </a:rPr>
                        <a:t>, Padre</a:t>
                      </a:r>
                      <a:r>
                        <a:rPr lang="es-ES" sz="1000" b="1" baseline="0" dirty="0" smtClean="0">
                          <a:latin typeface="Comic Sans MS" pitchFamily="66" charset="0"/>
                          <a:ea typeface="Times New Roman"/>
                          <a:cs typeface="Calibri"/>
                        </a:rPr>
                        <a:t>nuestro en partes en tiras grandes, canción Padrenuestro.</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s-ES"/>
                    </a:p>
                  </a:txBody>
                  <a:tcPr/>
                </a:tc>
                <a:tc hMerge="1">
                  <a:txBody>
                    <a:bodyPr/>
                    <a:lstStyle/>
                    <a:p>
                      <a:endParaRPr lang="es-ES"/>
                    </a:p>
                  </a:txBody>
                  <a:tcPr/>
                </a:tc>
              </a:tr>
              <a:tr h="4118017">
                <a:tc gridSpan="3">
                  <a:txBody>
                    <a:bodyPr/>
                    <a:lstStyle/>
                    <a:p>
                      <a:pPr lvl="0"/>
                      <a:endParaRPr lang="es-ES_tradnl" sz="1200" kern="1200" dirty="0" smtClean="0">
                        <a:solidFill>
                          <a:schemeClr val="tx1"/>
                        </a:solidFill>
                        <a:latin typeface="Comic Sans MS" pitchFamily="66" charset="0"/>
                        <a:ea typeface="+mn-ea"/>
                        <a:cs typeface="+mn-cs"/>
                      </a:endParaRPr>
                    </a:p>
                    <a:p>
                      <a:pPr lvl="0" algn="ctr"/>
                      <a:r>
                        <a:rPr lang="es-ES_tradnl" sz="1200" kern="1200" dirty="0" smtClean="0">
                          <a:solidFill>
                            <a:schemeClr val="tx1"/>
                          </a:solidFill>
                          <a:latin typeface="Comic Sans MS" pitchFamily="66" charset="0"/>
                          <a:ea typeface="+mn-ea"/>
                          <a:cs typeface="+mn-cs"/>
                        </a:rPr>
                        <a:t>“CREO EN DIOS PADRE”</a:t>
                      </a:r>
                    </a:p>
                    <a:p>
                      <a:pPr lvl="0">
                        <a:buFont typeface="Arial" pitchFamily="34" charset="0"/>
                        <a:buNone/>
                      </a:pPr>
                      <a:r>
                        <a:rPr lang="es-ES_tradnl" sz="1200" b="0" kern="1200" dirty="0" smtClean="0">
                          <a:solidFill>
                            <a:schemeClr val="tx1"/>
                          </a:solidFill>
                          <a:latin typeface="Comic Sans MS" pitchFamily="66" charset="0"/>
                          <a:ea typeface="+mn-ea"/>
                          <a:cs typeface="+mn-cs"/>
                        </a:rPr>
                        <a:t>CELEBRACIÓN.</a:t>
                      </a:r>
                    </a:p>
                    <a:p>
                      <a:pPr lvl="0">
                        <a:buFont typeface="Arial" pitchFamily="34" charset="0"/>
                        <a:buNone/>
                      </a:pPr>
                      <a:endParaRPr lang="es-ES_tradnl" sz="1200" b="0" kern="1200" baseline="0" dirty="0" smtClean="0">
                        <a:solidFill>
                          <a:schemeClr val="tx1"/>
                        </a:solidFill>
                        <a:latin typeface="Comic Sans MS" pitchFamily="66" charset="0"/>
                        <a:ea typeface="+mn-ea"/>
                        <a:cs typeface="+mn-cs"/>
                      </a:endParaRPr>
                    </a:p>
                    <a:p>
                      <a:pPr lvl="0">
                        <a:buFont typeface="Arial" pitchFamily="34" charset="0"/>
                        <a:buChar char="•"/>
                      </a:pPr>
                      <a:r>
                        <a:rPr lang="es-ES_tradnl" sz="1200" b="0" kern="1200" baseline="0" dirty="0" smtClean="0">
                          <a:solidFill>
                            <a:schemeClr val="tx1"/>
                          </a:solidFill>
                          <a:latin typeface="Comic Sans MS" pitchFamily="66" charset="0"/>
                          <a:ea typeface="+mn-ea"/>
                          <a:cs typeface="+mn-cs"/>
                        </a:rPr>
                        <a:t> Ambientación. </a:t>
                      </a:r>
                      <a:endParaRPr lang="es-ES" sz="1200" b="0" kern="1200" dirty="0" smtClean="0">
                        <a:solidFill>
                          <a:schemeClr val="tx1"/>
                        </a:solidFill>
                        <a:latin typeface="Comic Sans MS" pitchFamily="66" charset="0"/>
                        <a:ea typeface="+mn-ea"/>
                        <a:cs typeface="+mn-cs"/>
                      </a:endParaRPr>
                    </a:p>
                    <a:p>
                      <a:pPr>
                        <a:buFont typeface="Arial" pitchFamily="34" charset="0"/>
                        <a:buChar char="•"/>
                      </a:pPr>
                      <a:r>
                        <a:rPr lang="es-ES" sz="1200" b="0" kern="1200" baseline="0" dirty="0" smtClean="0">
                          <a:solidFill>
                            <a:schemeClr val="tx1"/>
                          </a:solidFill>
                          <a:latin typeface="Comic Sans MS" pitchFamily="66" charset="0"/>
                          <a:ea typeface="+mn-ea"/>
                          <a:cs typeface="+mn-cs"/>
                        </a:rPr>
                        <a:t> </a:t>
                      </a:r>
                      <a:r>
                        <a:rPr lang="es-ES_tradnl" sz="1000" b="0" kern="1200" dirty="0" err="1" smtClean="0">
                          <a:solidFill>
                            <a:schemeClr val="tx1"/>
                          </a:solidFill>
                          <a:latin typeface="Comic Sans MS" pitchFamily="66" charset="0"/>
                          <a:ea typeface="+mn-ea"/>
                          <a:cs typeface="+mn-cs"/>
                        </a:rPr>
                        <a:t>Youcat</a:t>
                      </a:r>
                      <a:r>
                        <a:rPr lang="es-ES_tradnl" sz="1000" b="0" kern="1200" dirty="0" smtClean="0">
                          <a:solidFill>
                            <a:schemeClr val="tx1"/>
                          </a:solidFill>
                          <a:latin typeface="Comic Sans MS" pitchFamily="66" charset="0"/>
                          <a:ea typeface="+mn-ea"/>
                          <a:cs typeface="+mn-cs"/>
                        </a:rPr>
                        <a:t> . puntos 30 – 37.</a:t>
                      </a:r>
                      <a:endParaRPr lang="es-ES" sz="1000" b="0" kern="1200" dirty="0" smtClean="0">
                        <a:solidFill>
                          <a:schemeClr val="tx1"/>
                        </a:solidFill>
                        <a:latin typeface="Comic Sans MS" pitchFamily="66" charset="0"/>
                        <a:ea typeface="+mn-ea"/>
                        <a:cs typeface="+mn-cs"/>
                      </a:endParaRPr>
                    </a:p>
                    <a:p>
                      <a:r>
                        <a:rPr lang="es-ES_tradnl" sz="1000" b="0" kern="1200" dirty="0" smtClean="0">
                          <a:solidFill>
                            <a:schemeClr val="tx1"/>
                          </a:solidFill>
                          <a:latin typeface="Comic Sans MS" pitchFamily="66" charset="0"/>
                          <a:ea typeface="+mn-ea"/>
                          <a:cs typeface="+mn-cs"/>
                        </a:rPr>
                        <a:t>¿Por qué es Dios Padre?</a:t>
                      </a:r>
                      <a:endParaRPr lang="es-ES" sz="1000" b="0" kern="1200" dirty="0" smtClean="0">
                        <a:solidFill>
                          <a:schemeClr val="tx1"/>
                        </a:solidFill>
                        <a:latin typeface="Comic Sans MS" pitchFamily="66" charset="0"/>
                        <a:ea typeface="+mn-ea"/>
                        <a:cs typeface="+mn-cs"/>
                      </a:endParaRPr>
                    </a:p>
                    <a:p>
                      <a:endParaRPr lang="es-ES" sz="1000" b="0" kern="1200" dirty="0" smtClean="0">
                        <a:solidFill>
                          <a:schemeClr val="tx1"/>
                        </a:solidFill>
                        <a:latin typeface="Comic Sans MS" pitchFamily="66" charset="0"/>
                        <a:ea typeface="+mn-ea"/>
                        <a:cs typeface="+mn-cs"/>
                      </a:endParaRPr>
                    </a:p>
                    <a:p>
                      <a:pPr>
                        <a:buFont typeface="Arial" pitchFamily="34" charset="0"/>
                        <a:buChar char="•"/>
                      </a:pPr>
                      <a:r>
                        <a:rPr lang="es-ES_tradnl" sz="1000" b="0" kern="1200" dirty="0" smtClean="0">
                          <a:solidFill>
                            <a:schemeClr val="tx1"/>
                          </a:solidFill>
                          <a:latin typeface="Comic Sans MS" pitchFamily="66" charset="0"/>
                          <a:ea typeface="+mn-ea"/>
                          <a:cs typeface="+mn-cs"/>
                        </a:rPr>
                        <a:t>Lectura: Mt 6, 5 -15</a:t>
                      </a:r>
                      <a:endParaRPr lang="es-ES" sz="1000" b="0" kern="1200" dirty="0" smtClean="0">
                        <a:solidFill>
                          <a:schemeClr val="tx1"/>
                        </a:solidFill>
                        <a:latin typeface="Comic Sans MS" pitchFamily="66" charset="0"/>
                        <a:ea typeface="+mn-ea"/>
                        <a:cs typeface="+mn-cs"/>
                      </a:endParaRPr>
                    </a:p>
                    <a:p>
                      <a:r>
                        <a:rPr lang="es-ES_tradnl" sz="1000" b="0" kern="1200" dirty="0" smtClean="0">
                          <a:solidFill>
                            <a:schemeClr val="tx1"/>
                          </a:solidFill>
                          <a:latin typeface="Comic Sans MS" pitchFamily="66" charset="0"/>
                          <a:ea typeface="+mn-ea"/>
                          <a:cs typeface="+mn-cs"/>
                        </a:rPr>
                        <a:t>Repartimos “Padre Nuestro” en tiras grandes = Símbolo. Se formará el Padre Nuestro en el suelo</a:t>
                      </a:r>
                      <a:r>
                        <a:rPr lang="es-ES_tradnl" sz="1000" b="0" kern="1200" baseline="0" dirty="0" smtClean="0">
                          <a:solidFill>
                            <a:schemeClr val="tx1"/>
                          </a:solidFill>
                          <a:latin typeface="Comic Sans MS" pitchFamily="66" charset="0"/>
                          <a:ea typeface="+mn-ea"/>
                          <a:cs typeface="+mn-cs"/>
                        </a:rPr>
                        <a:t> </a:t>
                      </a:r>
                      <a:r>
                        <a:rPr lang="es-ES_tradnl" sz="1000" b="0" kern="1200" baseline="0" dirty="0" err="1" smtClean="0">
                          <a:solidFill>
                            <a:schemeClr val="tx1"/>
                          </a:solidFill>
                          <a:latin typeface="Comic Sans MS" pitchFamily="66" charset="0"/>
                          <a:ea typeface="+mn-ea"/>
                          <a:cs typeface="+mn-cs"/>
                        </a:rPr>
                        <a:t>comforme</a:t>
                      </a:r>
                      <a:r>
                        <a:rPr lang="es-ES_tradnl" sz="1000" b="0" kern="1200" baseline="0" dirty="0" smtClean="0">
                          <a:solidFill>
                            <a:schemeClr val="tx1"/>
                          </a:solidFill>
                          <a:latin typeface="Comic Sans MS" pitchFamily="66" charset="0"/>
                          <a:ea typeface="+mn-ea"/>
                          <a:cs typeface="+mn-cs"/>
                        </a:rPr>
                        <a:t> vayamos leyendo la oración.</a:t>
                      </a:r>
                      <a:endParaRPr lang="es-ES" sz="1000" b="0" kern="1200" dirty="0" smtClean="0">
                        <a:solidFill>
                          <a:schemeClr val="tx1"/>
                        </a:solidFill>
                        <a:latin typeface="Comic Sans MS" pitchFamily="66" charset="0"/>
                        <a:ea typeface="+mn-ea"/>
                        <a:cs typeface="+mn-cs"/>
                      </a:endParaRPr>
                    </a:p>
                    <a:p>
                      <a:r>
                        <a:rPr lang="es-ES_tradnl" sz="1000" b="0" kern="1200" dirty="0" smtClean="0">
                          <a:solidFill>
                            <a:schemeClr val="tx1"/>
                          </a:solidFill>
                          <a:latin typeface="Comic Sans MS" pitchFamily="66" charset="0"/>
                          <a:ea typeface="+mn-ea"/>
                          <a:cs typeface="+mn-cs"/>
                        </a:rPr>
                        <a:t>¿Qué significa? – Respondemos con el </a:t>
                      </a:r>
                      <a:r>
                        <a:rPr lang="es-ES_tradnl" sz="1000" b="0" kern="1200" dirty="0" err="1" smtClean="0">
                          <a:solidFill>
                            <a:schemeClr val="tx1"/>
                          </a:solidFill>
                          <a:latin typeface="Comic Sans MS" pitchFamily="66" charset="0"/>
                          <a:ea typeface="+mn-ea"/>
                          <a:cs typeface="+mn-cs"/>
                        </a:rPr>
                        <a:t>Youcat</a:t>
                      </a:r>
                      <a:r>
                        <a:rPr lang="es-ES_tradnl" sz="1000" b="0" kern="1200" dirty="0" smtClean="0">
                          <a:solidFill>
                            <a:schemeClr val="tx1"/>
                          </a:solidFill>
                          <a:latin typeface="Comic Sans MS" pitchFamily="66" charset="0"/>
                          <a:ea typeface="+mn-ea"/>
                          <a:cs typeface="+mn-cs"/>
                        </a:rPr>
                        <a:t>.</a:t>
                      </a:r>
                    </a:p>
                    <a:p>
                      <a:endParaRPr lang="es-ES" sz="1000" b="0" kern="1200" dirty="0" smtClean="0">
                        <a:solidFill>
                          <a:schemeClr val="tx1"/>
                        </a:solidFill>
                        <a:latin typeface="Comic Sans MS" pitchFamily="66" charset="0"/>
                        <a:ea typeface="+mn-ea"/>
                        <a:cs typeface="+mn-cs"/>
                      </a:endParaRPr>
                    </a:p>
                    <a:p>
                      <a:pPr>
                        <a:buFont typeface="Arial" pitchFamily="34" charset="0"/>
                        <a:buChar char="•"/>
                      </a:pPr>
                      <a:r>
                        <a:rPr lang="es-ES_tradnl" sz="1000" b="0" kern="1200" dirty="0" smtClean="0">
                          <a:solidFill>
                            <a:schemeClr val="tx1"/>
                          </a:solidFill>
                          <a:latin typeface="Comic Sans MS" pitchFamily="66" charset="0"/>
                          <a:ea typeface="+mn-ea"/>
                          <a:cs typeface="+mn-cs"/>
                        </a:rPr>
                        <a:t>Canción Padre Nuestro = Lo rezamos</a:t>
                      </a:r>
                      <a:r>
                        <a:rPr lang="es-ES_tradnl" sz="1000" b="0" kern="1200" dirty="0" smtClean="0">
                          <a:solidFill>
                            <a:schemeClr val="tx1"/>
                          </a:solidFill>
                          <a:latin typeface="Comic Sans MS" pitchFamily="66" charset="0"/>
                          <a:ea typeface="+mn-ea"/>
                          <a:cs typeface="+mn-cs"/>
                        </a:rPr>
                        <a:t>.</a:t>
                      </a:r>
                    </a:p>
                    <a:p>
                      <a:pPr>
                        <a:buFont typeface="Arial" pitchFamily="34" charset="0"/>
                        <a:buNone/>
                      </a:pPr>
                      <a:endParaRPr lang="es-ES_tradnl" sz="1000" b="0" kern="1200" dirty="0" smtClean="0">
                        <a:solidFill>
                          <a:schemeClr val="tx1"/>
                        </a:solidFill>
                        <a:latin typeface="Comic Sans MS" pitchFamily="66" charset="0"/>
                        <a:ea typeface="+mn-ea"/>
                        <a:cs typeface="+mn-cs"/>
                      </a:endParaRPr>
                    </a:p>
                    <a:p>
                      <a:pPr>
                        <a:buFont typeface="Arial" pitchFamily="34" charset="0"/>
                        <a:buChar char="•"/>
                      </a:pPr>
                      <a:r>
                        <a:rPr lang="es-ES_tradnl" sz="1000" b="0" kern="1200" dirty="0" smtClean="0">
                          <a:solidFill>
                            <a:schemeClr val="tx1"/>
                          </a:solidFill>
                          <a:latin typeface="Comic Sans MS" pitchFamily="66" charset="0"/>
                          <a:ea typeface="+mn-ea"/>
                          <a:cs typeface="+mn-cs"/>
                        </a:rPr>
                        <a:t>Oración final</a:t>
                      </a:r>
                      <a:endParaRPr lang="es-ES" sz="1000" b="0" kern="1200" dirty="0" smtClean="0">
                        <a:solidFill>
                          <a:schemeClr val="tx1"/>
                        </a:solidFill>
                        <a:latin typeface="Comic Sans MS" pitchFamily="66" charset="0"/>
                        <a:ea typeface="+mn-ea"/>
                        <a:cs typeface="+mn-cs"/>
                      </a:endParaRPr>
                    </a:p>
                    <a:p>
                      <a:pPr lvl="0">
                        <a:buFont typeface="Arial" pitchFamily="34" charset="0"/>
                        <a:buChar char="•"/>
                      </a:pPr>
                      <a:endParaRPr lang="es-ES" sz="1200" kern="1200" dirty="0" smtClean="0">
                        <a:solidFill>
                          <a:schemeClr val="tx1"/>
                        </a:solidFill>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200" u="sng" dirty="0" smtClean="0">
                          <a:latin typeface="Comic Sans MS" pitchFamily="66" charset="0"/>
                          <a:ea typeface="Calibri"/>
                          <a:cs typeface="Times New Roman"/>
                        </a:rPr>
                        <a:t>Evaluación</a:t>
                      </a:r>
                    </a:p>
                    <a:p>
                      <a:pPr lvl="0">
                        <a:buFont typeface="Arial" pitchFamily="34" charset="0"/>
                        <a:buChar char="•"/>
                      </a:pPr>
                      <a:endParaRPr lang="es-ES" sz="1200" kern="1200" dirty="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DICIEMBRE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DE CREYENTE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7/9</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dirty="0" smtClean="0">
                          <a:latin typeface="Comic Sans MS" pitchFamily="66" charset="0"/>
                          <a:ea typeface="Times New Roman"/>
                          <a:cs typeface="Times New Roman"/>
                        </a:rPr>
                        <a:t>Comprender lo que significa creer en el </a:t>
                      </a:r>
                      <a:r>
                        <a:rPr lang="es-ES_tradnl" sz="1000" baseline="0" dirty="0" smtClean="0">
                          <a:latin typeface="Comic Sans MS" pitchFamily="66" charset="0"/>
                          <a:ea typeface="Times New Roman"/>
                          <a:cs typeface="Times New Roman"/>
                        </a:rPr>
                        <a:t>Espíritu Santo.</a:t>
                      </a:r>
                    </a:p>
                    <a:p>
                      <a:pPr marL="342900" lvl="0" indent="-342900">
                        <a:lnSpc>
                          <a:spcPct val="115000"/>
                        </a:lnSpc>
                        <a:spcAft>
                          <a:spcPts val="0"/>
                        </a:spcAft>
                        <a:buFont typeface="Symbol"/>
                        <a:buChar char=""/>
                        <a:tabLst>
                          <a:tab pos="1143000" algn="l"/>
                        </a:tabLst>
                      </a:pPr>
                      <a:r>
                        <a:rPr lang="es-ES_tradnl" sz="1000" dirty="0" smtClean="0">
                          <a:latin typeface="Comic Sans MS" pitchFamily="66" charset="0"/>
                          <a:ea typeface="Times New Roman"/>
                          <a:cs typeface="Times New Roman"/>
                        </a:rPr>
                        <a:t>Conocer</a:t>
                      </a:r>
                      <a:r>
                        <a:rPr lang="es-ES_tradnl" sz="1000" baseline="0" dirty="0" smtClean="0">
                          <a:latin typeface="Comic Sans MS" pitchFamily="66" charset="0"/>
                          <a:ea typeface="Times New Roman"/>
                          <a:cs typeface="Times New Roman"/>
                        </a:rPr>
                        <a:t> los diferentes símbolos bajo los que aparece.</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Conocer la función del Espíritu Santo en </a:t>
                      </a:r>
                      <a:r>
                        <a:rPr lang="es-ES_tradnl" sz="1000" baseline="0" smtClean="0">
                          <a:latin typeface="Comic Sans MS" pitchFamily="66" charset="0"/>
                          <a:ea typeface="Times New Roman"/>
                          <a:cs typeface="Times New Roman"/>
                        </a:rPr>
                        <a:t>la Iglesia</a:t>
                      </a: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a:t>
                      </a:r>
                      <a:r>
                        <a:rPr lang="es-ES" sz="1000" b="1" baseline="0" dirty="0" smtClean="0">
                          <a:latin typeface="Comic Sans MS" pitchFamily="66" charset="0"/>
                          <a:ea typeface="Times New Roman"/>
                          <a:cs typeface="Calibri"/>
                        </a:rPr>
                        <a:t> </a:t>
                      </a:r>
                      <a:r>
                        <a:rPr lang="es-ES" sz="1000" b="0" baseline="0" dirty="0" err="1" smtClean="0">
                          <a:latin typeface="Comic Sans MS" pitchFamily="66" charset="0"/>
                          <a:ea typeface="Times New Roman"/>
                          <a:cs typeface="Calibri"/>
                        </a:rPr>
                        <a:t>Youcat</a:t>
                      </a:r>
                      <a:r>
                        <a:rPr lang="es-ES" sz="1000" b="0" baseline="0" dirty="0" smtClean="0">
                          <a:latin typeface="Comic Sans MS" pitchFamily="66" charset="0"/>
                          <a:ea typeface="Times New Roman"/>
                          <a:cs typeface="Calibri"/>
                        </a:rPr>
                        <a:t>, secuencia del Espíritu Santo, </a:t>
                      </a:r>
                      <a:r>
                        <a:rPr lang="es-ES_tradnl" sz="1000" b="0" kern="1200" dirty="0" smtClean="0">
                          <a:solidFill>
                            <a:schemeClr val="tx1"/>
                          </a:solidFill>
                          <a:latin typeface="Comic Sans MS" pitchFamily="66" charset="0"/>
                          <a:ea typeface="+mn-ea"/>
                          <a:cs typeface="+mn-cs"/>
                        </a:rPr>
                        <a:t>Canción: Ven Espíritu, Concepcionistas.</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Char char="•"/>
                      </a:pPr>
                      <a:endParaRPr lang="es-ES_tradnl" sz="1200" kern="1200" dirty="0" smtClean="0">
                        <a:solidFill>
                          <a:schemeClr val="tx1"/>
                        </a:solidFill>
                        <a:latin typeface="Comic Sans MS" pitchFamily="66" charset="0"/>
                        <a:ea typeface="+mn-ea"/>
                        <a:cs typeface="+mn-cs"/>
                      </a:endParaRPr>
                    </a:p>
                    <a:p>
                      <a:pPr algn="ctr">
                        <a:buFont typeface="Arial" pitchFamily="34" charset="0"/>
                        <a:buNone/>
                      </a:pPr>
                      <a:r>
                        <a:rPr lang="es-ES_tradnl" sz="1200" kern="1200" dirty="0" smtClean="0">
                          <a:solidFill>
                            <a:schemeClr val="tx1"/>
                          </a:solidFill>
                          <a:latin typeface="Comic Sans MS" pitchFamily="66" charset="0"/>
                          <a:ea typeface="+mn-ea"/>
                          <a:cs typeface="+mn-cs"/>
                        </a:rPr>
                        <a:t>“CREO EN EL ESPÍRITU SANTO”</a:t>
                      </a:r>
                      <a:endParaRPr lang="es-ES" sz="1200" kern="1200" dirty="0" smtClean="0">
                        <a:solidFill>
                          <a:schemeClr val="tx1"/>
                        </a:solidFill>
                        <a:latin typeface="Comic Sans MS" pitchFamily="66" charset="0"/>
                        <a:ea typeface="+mn-ea"/>
                        <a:cs typeface="+mn-cs"/>
                      </a:endParaRPr>
                    </a:p>
                    <a:p>
                      <a:pPr>
                        <a:buFont typeface="Arial" pitchFamily="34" charset="0"/>
                        <a:buChar char="•"/>
                      </a:pPr>
                      <a:r>
                        <a:rPr lang="es-ES" sz="1000" kern="1200" dirty="0" smtClean="0">
                          <a:solidFill>
                            <a:schemeClr val="tx1"/>
                          </a:solidFill>
                          <a:latin typeface="Comic Sans MS" pitchFamily="66" charset="0"/>
                          <a:ea typeface="+mn-ea"/>
                          <a:cs typeface="+mn-cs"/>
                        </a:rPr>
                        <a:t> Diálogo inicial:</a:t>
                      </a:r>
                      <a:r>
                        <a:rPr lang="es-ES" sz="1000" kern="1200" baseline="0" dirty="0" smtClean="0">
                          <a:solidFill>
                            <a:schemeClr val="tx1"/>
                          </a:solidFill>
                          <a:latin typeface="Comic Sans MS" pitchFamily="66" charset="0"/>
                          <a:ea typeface="+mn-ea"/>
                          <a:cs typeface="+mn-cs"/>
                        </a:rPr>
                        <a:t> Hablamos del Espíritu Santo.</a:t>
                      </a:r>
                    </a:p>
                    <a:p>
                      <a:pPr>
                        <a:buFontTx/>
                        <a:buChar char="-"/>
                      </a:pPr>
                      <a:r>
                        <a:rPr lang="es-ES" sz="1000" kern="1200" baseline="0" dirty="0" smtClean="0">
                          <a:solidFill>
                            <a:schemeClr val="tx1"/>
                          </a:solidFill>
                          <a:latin typeface="Comic Sans MS" pitchFamily="66" charset="0"/>
                          <a:ea typeface="+mn-ea"/>
                          <a:cs typeface="+mn-cs"/>
                        </a:rPr>
                        <a:t>¿Qué es?, ¿Cómo me lo imagino?. ¿Por qué es importante?, etc.</a:t>
                      </a:r>
                    </a:p>
                    <a:p>
                      <a:pPr>
                        <a:buFontTx/>
                        <a:buChar char="-"/>
                      </a:pPr>
                      <a:endParaRPr lang="es-ES" sz="1000" kern="1200" baseline="0" dirty="0" smtClean="0">
                        <a:solidFill>
                          <a:schemeClr val="tx1"/>
                        </a:solidFill>
                        <a:latin typeface="Comic Sans MS" pitchFamily="66" charset="0"/>
                        <a:ea typeface="+mn-ea"/>
                        <a:cs typeface="+mn-cs"/>
                      </a:endParaRPr>
                    </a:p>
                    <a:p>
                      <a:pPr>
                        <a:buFontTx/>
                        <a:buNone/>
                      </a:pPr>
                      <a:r>
                        <a:rPr lang="es-ES" sz="1000" kern="1200" baseline="0" dirty="0" smtClean="0">
                          <a:solidFill>
                            <a:schemeClr val="tx1"/>
                          </a:solidFill>
                          <a:latin typeface="Comic Sans MS" pitchFamily="66" charset="0"/>
                          <a:ea typeface="+mn-ea"/>
                          <a:cs typeface="+mn-cs"/>
                        </a:rPr>
                        <a:t>Debemos hacerles creer que es el Espíritu Santo “no sirve para nada”. Daremos respuestas como: Para eso ya está Dios.</a:t>
                      </a:r>
                    </a:p>
                    <a:p>
                      <a:pPr marL="0" marR="0" indent="0" algn="l" defTabSz="914400" rtl="0" eaLnBrk="1" fontAlgn="auto" latinLnBrk="0" hangingPunct="1">
                        <a:lnSpc>
                          <a:spcPct val="100000"/>
                        </a:lnSpc>
                        <a:spcBef>
                          <a:spcPts val="0"/>
                        </a:spcBef>
                        <a:spcAft>
                          <a:spcPts val="0"/>
                        </a:spcAft>
                        <a:buClrTx/>
                        <a:buSzTx/>
                        <a:buFontTx/>
                        <a:buNone/>
                        <a:tabLst/>
                        <a:defRPr/>
                      </a:pPr>
                      <a:endParaRPr lang="es-ES_tradnl" sz="1000" kern="1200" baseline="0" dirty="0" smtClean="0">
                        <a:solidFill>
                          <a:schemeClr val="tx1"/>
                        </a:solidFill>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_tradnl" sz="1000" kern="1200" baseline="0" dirty="0" smtClean="0">
                          <a:solidFill>
                            <a:schemeClr val="tx1"/>
                          </a:solidFill>
                          <a:latin typeface="Comic Sans MS" pitchFamily="66" charset="0"/>
                          <a:ea typeface="+mn-ea"/>
                          <a:cs typeface="+mn-cs"/>
                        </a:rPr>
                        <a:t> </a:t>
                      </a:r>
                      <a:r>
                        <a:rPr lang="es-ES_tradnl" sz="1000" kern="1200" dirty="0" err="1" smtClean="0">
                          <a:solidFill>
                            <a:schemeClr val="tx1"/>
                          </a:solidFill>
                          <a:latin typeface="Comic Sans MS" pitchFamily="66" charset="0"/>
                          <a:ea typeface="+mn-ea"/>
                          <a:cs typeface="+mn-cs"/>
                        </a:rPr>
                        <a:t>Youcat</a:t>
                      </a:r>
                      <a:r>
                        <a:rPr lang="es-ES_tradnl" sz="1000" kern="1200" dirty="0" smtClean="0">
                          <a:solidFill>
                            <a:schemeClr val="tx1"/>
                          </a:solidFill>
                          <a:latin typeface="Comic Sans MS" pitchFamily="66" charset="0"/>
                          <a:ea typeface="+mn-ea"/>
                          <a:cs typeface="+mn-cs"/>
                        </a:rPr>
                        <a:t> – p. 113, 114, 115, 119, 120.</a:t>
                      </a:r>
                      <a:endParaRPr lang="es-ES" sz="1000" kern="1200" dirty="0" smtClean="0">
                        <a:solidFill>
                          <a:schemeClr val="tx1"/>
                        </a:solidFill>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s-ES_tradnl" sz="1000" kern="1200" baseline="0" dirty="0" smtClean="0">
                          <a:solidFill>
                            <a:schemeClr val="tx1"/>
                          </a:solidFill>
                          <a:latin typeface="Comic Sans MS" pitchFamily="66" charset="0"/>
                          <a:ea typeface="+mn-ea"/>
                          <a:cs typeface="+mn-cs"/>
                        </a:rPr>
                        <a:t>Cuando consigamos hacerles entrar en conflicto con sus propias ideas hablaremos de la función del Espíritu Santo en la Iglesia y de su importancia. (</a:t>
                      </a:r>
                      <a:r>
                        <a:rPr lang="es-ES_tradnl" sz="1000" kern="1200" dirty="0" smtClean="0">
                          <a:solidFill>
                            <a:schemeClr val="tx1"/>
                          </a:solidFill>
                          <a:latin typeface="Comic Sans MS" pitchFamily="66" charset="0"/>
                          <a:ea typeface="+mn-ea"/>
                          <a:cs typeface="+mn-cs"/>
                        </a:rPr>
                        <a:t>Jesús se va para que llegue el E.S. Jesús nos dice que el E.S tendrá mucho más poder que es. El E.S es quién extiende el Evangelio, el Espíritu</a:t>
                      </a:r>
                      <a:r>
                        <a:rPr lang="es-ES_tradnl" sz="1000" kern="1200" baseline="0" dirty="0" smtClean="0">
                          <a:solidFill>
                            <a:schemeClr val="tx1"/>
                          </a:solidFill>
                          <a:latin typeface="Comic Sans MS" pitchFamily="66" charset="0"/>
                          <a:ea typeface="+mn-ea"/>
                          <a:cs typeface="+mn-cs"/>
                        </a:rPr>
                        <a:t> </a:t>
                      </a:r>
                      <a:r>
                        <a:rPr lang="es-ES_tradnl" sz="1000" kern="1200" dirty="0" smtClean="0">
                          <a:solidFill>
                            <a:schemeClr val="tx1"/>
                          </a:solidFill>
                          <a:latin typeface="Comic Sans MS" pitchFamily="66" charset="0"/>
                          <a:ea typeface="+mn-ea"/>
                          <a:cs typeface="+mn-cs"/>
                        </a:rPr>
                        <a:t>Santo no tiene límites.)</a:t>
                      </a:r>
                      <a:endParaRPr lang="es-ES" sz="1000" kern="1200" dirty="0" smtClean="0">
                        <a:solidFill>
                          <a:schemeClr val="tx1"/>
                        </a:solidFill>
                        <a:latin typeface="Comic Sans MS" pitchFamily="66" charset="0"/>
                        <a:ea typeface="+mn-ea"/>
                        <a:cs typeface="+mn-cs"/>
                      </a:endParaRPr>
                    </a:p>
                    <a:p>
                      <a:pPr>
                        <a:buFont typeface="Arial" pitchFamily="34" charset="0"/>
                        <a:buNone/>
                      </a:pPr>
                      <a:endParaRPr lang="es-ES" sz="1000" kern="1200" dirty="0" smtClean="0">
                        <a:solidFill>
                          <a:schemeClr val="tx1"/>
                        </a:solidFill>
                        <a:latin typeface="Comic Sans MS" pitchFamily="66" charset="0"/>
                        <a:ea typeface="+mn-ea"/>
                        <a:cs typeface="+mn-cs"/>
                      </a:endParaRPr>
                    </a:p>
                    <a:p>
                      <a:pPr>
                        <a:buFont typeface="Arial" pitchFamily="34" charset="0"/>
                        <a:buChar char="•"/>
                      </a:pPr>
                      <a:r>
                        <a:rPr lang="es-ES_tradnl" sz="1000" kern="1200" dirty="0" smtClean="0">
                          <a:solidFill>
                            <a:schemeClr val="tx1"/>
                          </a:solidFill>
                          <a:latin typeface="Comic Sans MS" pitchFamily="66" charset="0"/>
                          <a:ea typeface="+mn-ea"/>
                          <a:cs typeface="+mn-cs"/>
                        </a:rPr>
                        <a:t>Terminamos con la secuencia del Espíritu</a:t>
                      </a:r>
                      <a:r>
                        <a:rPr lang="es-ES_tradnl" sz="1000" kern="1200" baseline="0" dirty="0" smtClean="0">
                          <a:solidFill>
                            <a:schemeClr val="tx1"/>
                          </a:solidFill>
                          <a:latin typeface="Comic Sans MS" pitchFamily="66" charset="0"/>
                          <a:ea typeface="+mn-ea"/>
                          <a:cs typeface="+mn-cs"/>
                        </a:rPr>
                        <a:t> Santo</a:t>
                      </a:r>
                      <a:r>
                        <a:rPr lang="es-ES_tradnl" sz="1000" kern="1200" dirty="0" smtClean="0">
                          <a:solidFill>
                            <a:schemeClr val="tx1"/>
                          </a:solidFill>
                          <a:latin typeface="Comic Sans MS" pitchFamily="66" charset="0"/>
                          <a:ea typeface="+mn-ea"/>
                          <a:cs typeface="+mn-cs"/>
                        </a:rPr>
                        <a:t> (Canción: Ven Espíritu, Concepcionistas)</a:t>
                      </a:r>
                      <a:endParaRPr lang="es-ES" sz="1000" kern="1200" dirty="0" smtClean="0">
                        <a:solidFill>
                          <a:schemeClr val="tx1"/>
                        </a:solidFill>
                        <a:latin typeface="Comic Sans MS" pitchFamily="66" charset="0"/>
                        <a:ea typeface="+mn-ea"/>
                        <a:cs typeface="+mn-cs"/>
                      </a:endParaRPr>
                    </a:p>
                    <a:p>
                      <a:pPr lvl="0">
                        <a:buFont typeface="Arial" pitchFamily="34" charset="0"/>
                        <a:buNone/>
                      </a:pPr>
                      <a:endParaRPr lang="es-ES" sz="1200" kern="1200" dirty="0" smtClean="0">
                        <a:solidFill>
                          <a:schemeClr val="tx1"/>
                        </a:solidFill>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es-ES" sz="1200" u="sng" dirty="0" smtClean="0">
                          <a:latin typeface="Comic Sans MS" pitchFamily="66" charset="0"/>
                          <a:ea typeface="Calibri"/>
                          <a:cs typeface="Times New Roman"/>
                        </a:rPr>
                        <a:t>Evaluación</a:t>
                      </a:r>
                    </a:p>
                    <a:p>
                      <a:pPr lvl="0">
                        <a:buFont typeface="Arial" pitchFamily="34" charset="0"/>
                        <a:buNone/>
                      </a:pPr>
                      <a:endParaRPr lang="es-ES" sz="1200" kern="1200" dirty="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76125"/>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DICIEMBRE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DE CREYENTE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8/9</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dirty="0" smtClean="0">
                          <a:latin typeface="Comic Sans MS" pitchFamily="66" charset="0"/>
                          <a:ea typeface="Times New Roman"/>
                          <a:cs typeface="Times New Roman"/>
                        </a:rPr>
                        <a:t>Comprender que para percibir al</a:t>
                      </a:r>
                      <a:r>
                        <a:rPr lang="es-ES_tradnl" sz="1000" baseline="0" dirty="0" smtClean="0">
                          <a:latin typeface="Comic Sans MS" pitchFamily="66" charset="0"/>
                          <a:ea typeface="Times New Roman"/>
                          <a:cs typeface="Times New Roman"/>
                        </a:rPr>
                        <a:t> Espíritu es necesario hacer silencio.</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Descubrir de manera personal la manera mejor manera de abrirnos al Espíritu.</a:t>
                      </a: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a:t>
                      </a:r>
                      <a:r>
                        <a:rPr lang="es-ES" sz="1000" b="1" baseline="0" dirty="0" smtClean="0">
                          <a:latin typeface="Comic Sans MS" pitchFamily="66" charset="0"/>
                          <a:ea typeface="Times New Roman"/>
                          <a:cs typeface="Calibri"/>
                        </a:rPr>
                        <a:t> </a:t>
                      </a:r>
                      <a:r>
                        <a:rPr lang="es-ES" sz="1000" b="0" baseline="0" dirty="0" err="1" smtClean="0">
                          <a:latin typeface="Comic Sans MS" pitchFamily="66" charset="0"/>
                          <a:ea typeface="Times New Roman"/>
                          <a:cs typeface="Calibri"/>
                        </a:rPr>
                        <a:t>Youcat</a:t>
                      </a:r>
                      <a:r>
                        <a:rPr lang="es-ES" sz="1000" b="0" baseline="0" dirty="0" smtClean="0">
                          <a:latin typeface="Comic Sans MS" pitchFamily="66" charset="0"/>
                          <a:ea typeface="Times New Roman"/>
                          <a:cs typeface="Calibri"/>
                        </a:rPr>
                        <a:t>, </a:t>
                      </a:r>
                      <a:r>
                        <a:rPr lang="es-ES_tradnl" sz="1000" kern="1200" baseline="0" dirty="0" smtClean="0">
                          <a:solidFill>
                            <a:schemeClr val="tx1"/>
                          </a:solidFill>
                          <a:latin typeface="Comic Sans MS" pitchFamily="66" charset="0"/>
                          <a:ea typeface="+mn-ea"/>
                          <a:cs typeface="+mn-cs"/>
                        </a:rPr>
                        <a:t>Canción, “El Espíritu, pasión por todo”, Brotes de Olivo.</a:t>
                      </a:r>
                    </a:p>
                    <a:p>
                      <a:pPr>
                        <a:lnSpc>
                          <a:spcPct val="115000"/>
                        </a:lnSpc>
                        <a:spcAft>
                          <a:spcPts val="0"/>
                        </a:spcAft>
                      </a:pP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Char char="•"/>
                      </a:pPr>
                      <a:endParaRPr lang="es-ES_tradnl" sz="1200" kern="1200" dirty="0" smtClean="0">
                        <a:solidFill>
                          <a:schemeClr val="tx1"/>
                        </a:solidFill>
                        <a:latin typeface="Comic Sans MS" pitchFamily="66" charset="0"/>
                        <a:ea typeface="+mn-ea"/>
                        <a:cs typeface="+mn-cs"/>
                      </a:endParaRPr>
                    </a:p>
                    <a:p>
                      <a:pPr algn="ctr">
                        <a:buFont typeface="Arial" pitchFamily="34" charset="0"/>
                        <a:buNone/>
                      </a:pPr>
                      <a:r>
                        <a:rPr lang="es-ES_tradnl" sz="1200" kern="1200" dirty="0" smtClean="0">
                          <a:solidFill>
                            <a:schemeClr val="tx1"/>
                          </a:solidFill>
                          <a:latin typeface="Comic Sans MS" pitchFamily="66" charset="0"/>
                          <a:ea typeface="+mn-ea"/>
                          <a:cs typeface="+mn-cs"/>
                        </a:rPr>
                        <a:t>“MI ACTITUD ANTE EL ESPÍRITU”</a:t>
                      </a:r>
                    </a:p>
                    <a:p>
                      <a:pPr algn="ctr">
                        <a:buFont typeface="Arial" pitchFamily="34" charset="0"/>
                        <a:buNone/>
                      </a:pPr>
                      <a:endParaRPr lang="es-ES_tradnl" sz="1200" kern="1200" dirty="0" smtClean="0">
                        <a:solidFill>
                          <a:schemeClr val="tx1"/>
                        </a:solidFill>
                        <a:latin typeface="Comic Sans MS" pitchFamily="66" charset="0"/>
                        <a:ea typeface="+mn-ea"/>
                        <a:cs typeface="+mn-cs"/>
                      </a:endParaRPr>
                    </a:p>
                    <a:p>
                      <a:pPr>
                        <a:buFont typeface="Arial" pitchFamily="34" charset="0"/>
                        <a:buChar char="•"/>
                      </a:pPr>
                      <a:r>
                        <a:rPr lang="es-ES_tradnl" sz="1200" kern="1200" baseline="0" dirty="0" smtClean="0">
                          <a:solidFill>
                            <a:schemeClr val="tx1"/>
                          </a:solidFill>
                          <a:latin typeface="Comic Sans MS" pitchFamily="66" charset="0"/>
                          <a:ea typeface="+mn-ea"/>
                          <a:cs typeface="+mn-cs"/>
                        </a:rPr>
                        <a:t> </a:t>
                      </a:r>
                      <a:r>
                        <a:rPr lang="es-ES_tradnl" sz="1000" b="0" kern="1200" baseline="0" dirty="0" smtClean="0">
                          <a:solidFill>
                            <a:schemeClr val="tx1"/>
                          </a:solidFill>
                          <a:latin typeface="Comic Sans MS" pitchFamily="66" charset="0"/>
                          <a:ea typeface="+mn-ea"/>
                          <a:cs typeface="+mn-cs"/>
                        </a:rPr>
                        <a:t>Sesión de relajación.</a:t>
                      </a:r>
                    </a:p>
                    <a:p>
                      <a:pPr>
                        <a:buFont typeface="Arial" pitchFamily="34" charset="0"/>
                        <a:buNone/>
                      </a:pPr>
                      <a:endParaRPr lang="es-ES_tradnl" sz="1000" b="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b="0" kern="1200" baseline="0" dirty="0" smtClean="0">
                          <a:solidFill>
                            <a:schemeClr val="tx1"/>
                          </a:solidFill>
                          <a:latin typeface="Comic Sans MS" pitchFamily="66" charset="0"/>
                          <a:ea typeface="+mn-ea"/>
                          <a:cs typeface="+mn-cs"/>
                        </a:rPr>
                        <a:t> Inicio: </a:t>
                      </a:r>
                      <a:r>
                        <a:rPr lang="es-ES_tradnl" sz="1000" b="0" kern="1200" baseline="0" dirty="0" err="1" smtClean="0">
                          <a:solidFill>
                            <a:schemeClr val="tx1"/>
                          </a:solidFill>
                          <a:latin typeface="Comic Sans MS" pitchFamily="66" charset="0"/>
                          <a:ea typeface="+mn-ea"/>
                          <a:cs typeface="+mn-cs"/>
                        </a:rPr>
                        <a:t>Youcat</a:t>
                      </a:r>
                      <a:r>
                        <a:rPr lang="es-ES_tradnl" sz="1000" b="0" kern="1200" baseline="0" dirty="0" smtClean="0">
                          <a:solidFill>
                            <a:schemeClr val="tx1"/>
                          </a:solidFill>
                          <a:latin typeface="Comic Sans MS" pitchFamily="66" charset="0"/>
                          <a:ea typeface="+mn-ea"/>
                          <a:cs typeface="+mn-cs"/>
                        </a:rPr>
                        <a:t>. Punto 120.</a:t>
                      </a:r>
                    </a:p>
                    <a:p>
                      <a:pPr>
                        <a:buFont typeface="Arial" pitchFamily="34" charset="0"/>
                        <a:buNone/>
                      </a:pPr>
                      <a:endParaRPr lang="es-ES_tradnl" sz="1000" b="0" kern="1200" baseline="0" dirty="0" smtClean="0">
                        <a:solidFill>
                          <a:schemeClr val="tx1"/>
                        </a:solidFill>
                        <a:latin typeface="Comic Sans MS" pitchFamily="66" charset="0"/>
                        <a:ea typeface="+mn-ea"/>
                        <a:cs typeface="+mn-cs"/>
                      </a:endParaRPr>
                    </a:p>
                    <a:p>
                      <a:pPr>
                        <a:buFont typeface="Arial" pitchFamily="34" charset="0"/>
                        <a:buNone/>
                      </a:pPr>
                      <a:r>
                        <a:rPr lang="es-ES_tradnl" sz="1000" b="0" kern="1200" baseline="0" dirty="0" smtClean="0">
                          <a:solidFill>
                            <a:schemeClr val="tx1"/>
                          </a:solidFill>
                          <a:latin typeface="Comic Sans MS" pitchFamily="66" charset="0"/>
                          <a:ea typeface="+mn-ea"/>
                          <a:cs typeface="+mn-cs"/>
                        </a:rPr>
                        <a:t>Diálogo sobre cómo ha de ser nuestra actitud ante el Espíritu, si somos conscientes de que hemos de hacer </a:t>
                      </a:r>
                    </a:p>
                    <a:p>
                      <a:pPr>
                        <a:buFont typeface="Arial" pitchFamily="34" charset="0"/>
                        <a:buNone/>
                      </a:pPr>
                      <a:r>
                        <a:rPr lang="es-ES_tradnl" sz="1000" b="0" kern="1200" baseline="0" dirty="0" smtClean="0">
                          <a:solidFill>
                            <a:schemeClr val="tx1"/>
                          </a:solidFill>
                          <a:latin typeface="Comic Sans MS" pitchFamily="66" charset="0"/>
                          <a:ea typeface="+mn-ea"/>
                          <a:cs typeface="+mn-cs"/>
                        </a:rPr>
                        <a:t>Silencio para poder percibirlo, etc.</a:t>
                      </a:r>
                    </a:p>
                    <a:p>
                      <a:pPr>
                        <a:buFont typeface="Arial" pitchFamily="34" charset="0"/>
                        <a:buNone/>
                      </a:pPr>
                      <a:endParaRPr lang="es-ES_tradnl" sz="1000" b="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b="0" kern="1200" baseline="0" dirty="0" smtClean="0">
                          <a:solidFill>
                            <a:schemeClr val="tx1"/>
                          </a:solidFill>
                          <a:latin typeface="Comic Sans MS" pitchFamily="66" charset="0"/>
                          <a:ea typeface="+mn-ea"/>
                          <a:cs typeface="+mn-cs"/>
                        </a:rPr>
                        <a:t> Desarrollo: Relajación guiada</a:t>
                      </a:r>
                      <a:r>
                        <a:rPr lang="es-ES_tradnl" sz="1000" b="0" kern="1200" baseline="0" dirty="0" smtClean="0">
                          <a:solidFill>
                            <a:schemeClr val="tx1"/>
                          </a:solidFill>
                          <a:latin typeface="Comic Sans MS" pitchFamily="66" charset="0"/>
                          <a:ea typeface="+mn-ea"/>
                          <a:cs typeface="+mn-cs"/>
                        </a:rPr>
                        <a:t>. MUY IMPORTANTE LA PREPARACIÓN ANTES DE LA REUNIÓN</a:t>
                      </a:r>
                      <a:endParaRPr lang="es-ES_tradnl" sz="1000" b="0" kern="1200" baseline="0" dirty="0" smtClean="0">
                        <a:solidFill>
                          <a:schemeClr val="tx1"/>
                        </a:solidFill>
                        <a:latin typeface="Comic Sans MS" pitchFamily="66" charset="0"/>
                        <a:ea typeface="+mn-ea"/>
                        <a:cs typeface="+mn-cs"/>
                      </a:endParaRPr>
                    </a:p>
                    <a:p>
                      <a:pPr>
                        <a:buFont typeface="Arial" pitchFamily="34" charset="0"/>
                        <a:buNone/>
                      </a:pPr>
                      <a:endParaRPr lang="es-ES_tradnl" sz="1000" b="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b="0" kern="1200" baseline="0" dirty="0" smtClean="0">
                          <a:solidFill>
                            <a:schemeClr val="tx1"/>
                          </a:solidFill>
                          <a:latin typeface="Comic Sans MS" pitchFamily="66" charset="0"/>
                          <a:ea typeface="+mn-ea"/>
                          <a:cs typeface="+mn-cs"/>
                        </a:rPr>
                        <a:t> Cierre: Compartimos qué hemos sentido en este rato</a:t>
                      </a:r>
                      <a:r>
                        <a:rPr lang="es-ES_tradnl" sz="1000" b="0" kern="1200" baseline="0" dirty="0" smtClean="0">
                          <a:solidFill>
                            <a:schemeClr val="tx1"/>
                          </a:solidFill>
                          <a:latin typeface="Comic Sans MS" pitchFamily="66" charset="0"/>
                          <a:ea typeface="+mn-ea"/>
                          <a:cs typeface="+mn-cs"/>
                        </a:rPr>
                        <a:t>.</a:t>
                      </a:r>
                    </a:p>
                    <a:p>
                      <a:pPr>
                        <a:buFont typeface="Arial" pitchFamily="34" charset="0"/>
                        <a:buChar char="•"/>
                      </a:pPr>
                      <a:endParaRPr lang="es-ES_tradnl" sz="1000" b="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b="0" kern="1200" baseline="0" dirty="0" smtClean="0">
                          <a:solidFill>
                            <a:schemeClr val="tx1"/>
                          </a:solidFill>
                          <a:latin typeface="Comic Sans MS" pitchFamily="66" charset="0"/>
                          <a:ea typeface="+mn-ea"/>
                          <a:cs typeface="+mn-cs"/>
                        </a:rPr>
                        <a:t>Oración final</a:t>
                      </a:r>
                      <a:endParaRPr lang="es-ES_tradnl" sz="1000" b="0" kern="1200" baseline="0" dirty="0" smtClean="0">
                        <a:solidFill>
                          <a:schemeClr val="tx1"/>
                        </a:solidFill>
                        <a:latin typeface="Comic Sans MS" pitchFamily="66" charset="0"/>
                        <a:ea typeface="+mn-ea"/>
                        <a:cs typeface="+mn-cs"/>
                      </a:endParaRPr>
                    </a:p>
                    <a:p>
                      <a:pPr algn="l">
                        <a:buFont typeface="Arial" pitchFamily="34" charset="0"/>
                        <a:buNone/>
                      </a:pPr>
                      <a:endParaRPr lang="es-ES" sz="1000" kern="1200" dirty="0" smtClean="0">
                        <a:solidFill>
                          <a:schemeClr val="tx1"/>
                        </a:solidFill>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es-ES" sz="1200" u="sng" dirty="0" smtClean="0">
                          <a:latin typeface="Comic Sans MS" pitchFamily="66" charset="0"/>
                          <a:ea typeface="Calibri"/>
                          <a:cs typeface="Times New Roman"/>
                        </a:rPr>
                        <a:t>Evaluación</a:t>
                      </a:r>
                    </a:p>
                    <a:p>
                      <a:pPr lvl="0">
                        <a:buFont typeface="Arial" pitchFamily="34" charset="0"/>
                        <a:buNone/>
                      </a:pPr>
                      <a:endParaRPr lang="es-ES" sz="1200" kern="1200" dirty="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4</a:t>
                      </a:r>
                      <a:r>
                        <a:rPr lang="es-ES" sz="1000" b="1" baseline="0" dirty="0" smtClean="0">
                          <a:latin typeface="Comic Sans MS" pitchFamily="66" charset="0"/>
                          <a:ea typeface="Times New Roman"/>
                          <a:cs typeface="Calibri"/>
                        </a:rPr>
                        <a:t>º 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DICIEMBRE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JESÚS</a:t>
                      </a:r>
                      <a:r>
                        <a:rPr lang="es-ES" sz="1000" b="1" baseline="0" dirty="0" smtClean="0">
                          <a:latin typeface="Comic Sans MS" pitchFamily="66" charset="0"/>
                          <a:ea typeface="Times New Roman"/>
                          <a:cs typeface="Calibri"/>
                        </a:rPr>
                        <a:t> MODELO DE CREYENTE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9/9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dirty="0" smtClean="0">
                          <a:latin typeface="Comic Sans MS" pitchFamily="66" charset="0"/>
                          <a:ea typeface="Times New Roman"/>
                          <a:cs typeface="Times New Roman"/>
                        </a:rPr>
                        <a:t>Conocer qué es la Iglesia y cuál</a:t>
                      </a:r>
                      <a:r>
                        <a:rPr lang="es-ES_tradnl" sz="1000" baseline="0" dirty="0" smtClean="0">
                          <a:latin typeface="Comic Sans MS" pitchFamily="66" charset="0"/>
                          <a:ea typeface="Times New Roman"/>
                          <a:cs typeface="Times New Roman"/>
                        </a:rPr>
                        <a:t> es su función.</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Sabernos parte de la Iglesia.</a:t>
                      </a:r>
                      <a:endParaRPr lang="es-ES" sz="1000"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a:t>
                      </a:r>
                      <a:r>
                        <a:rPr lang="es-ES" sz="1000" b="1" baseline="0" dirty="0" smtClean="0">
                          <a:latin typeface="Comic Sans MS" pitchFamily="66" charset="0"/>
                          <a:ea typeface="Times New Roman"/>
                          <a:cs typeface="Calibri"/>
                        </a:rPr>
                        <a:t> Cuestionario de preguntas sobre la Iglesia, respuestas de éstas preguntas, </a:t>
                      </a:r>
                      <a:r>
                        <a:rPr lang="es-ES" sz="1000" b="1" baseline="0" dirty="0" err="1" smtClean="0">
                          <a:latin typeface="Comic Sans MS" pitchFamily="66" charset="0"/>
                          <a:ea typeface="Times New Roman"/>
                          <a:cs typeface="Calibri"/>
                        </a:rPr>
                        <a:t>Youcat</a:t>
                      </a:r>
                      <a:r>
                        <a:rPr lang="es-ES" sz="1000" b="1" baseline="0" dirty="0" smtClean="0">
                          <a:latin typeface="Comic Sans MS" pitchFamily="66" charset="0"/>
                          <a:ea typeface="Times New Roman"/>
                          <a:cs typeface="Calibri"/>
                        </a:rPr>
                        <a:t>.</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a:buFont typeface="Arial" pitchFamily="34" charset="0"/>
                        <a:buChar char="•"/>
                      </a:pPr>
                      <a:endParaRPr lang="es-ES_tradnl" sz="1200" kern="1200" dirty="0" smtClean="0">
                        <a:solidFill>
                          <a:schemeClr val="tx1"/>
                        </a:solidFill>
                        <a:latin typeface="Comic Sans MS" pitchFamily="66" charset="0"/>
                        <a:ea typeface="+mn-ea"/>
                        <a:cs typeface="+mn-cs"/>
                      </a:endParaRPr>
                    </a:p>
                    <a:p>
                      <a:pPr algn="ctr">
                        <a:buFont typeface="Arial" pitchFamily="34" charset="0"/>
                        <a:buNone/>
                      </a:pPr>
                      <a:r>
                        <a:rPr lang="es-ES_tradnl" sz="1200" kern="1200" dirty="0" smtClean="0">
                          <a:solidFill>
                            <a:schemeClr val="tx1"/>
                          </a:solidFill>
                          <a:latin typeface="Comic Sans MS" pitchFamily="66" charset="0"/>
                          <a:ea typeface="+mn-ea"/>
                          <a:cs typeface="+mn-cs"/>
                        </a:rPr>
                        <a:t>“CREO EN LA IGLESIA CATÓLICA”</a:t>
                      </a:r>
                    </a:p>
                    <a:p>
                      <a:pPr algn="ctr">
                        <a:buFont typeface="Arial" pitchFamily="34" charset="0"/>
                        <a:buNone/>
                      </a:pPr>
                      <a:endParaRPr lang="es-ES" sz="1000" kern="1200" dirty="0" smtClean="0">
                        <a:solidFill>
                          <a:schemeClr val="tx1"/>
                        </a:solidFill>
                        <a:latin typeface="Comic Sans MS" pitchFamily="66" charset="0"/>
                        <a:ea typeface="+mn-ea"/>
                        <a:cs typeface="+mn-cs"/>
                      </a:endParaRPr>
                    </a:p>
                    <a:p>
                      <a:pPr>
                        <a:buFont typeface="Arial" pitchFamily="34" charset="0"/>
                        <a:buChar char="•"/>
                      </a:pPr>
                      <a:r>
                        <a:rPr lang="es-ES" sz="1000" kern="1200" dirty="0" smtClean="0">
                          <a:solidFill>
                            <a:schemeClr val="tx1"/>
                          </a:solidFill>
                          <a:latin typeface="Comic Sans MS" pitchFamily="66" charset="0"/>
                          <a:ea typeface="+mn-ea"/>
                          <a:cs typeface="+mn-cs"/>
                        </a:rPr>
                        <a:t> </a:t>
                      </a:r>
                      <a:r>
                        <a:rPr lang="es-ES_tradnl" sz="1000" kern="1200" dirty="0" err="1" smtClean="0">
                          <a:solidFill>
                            <a:schemeClr val="tx1"/>
                          </a:solidFill>
                          <a:latin typeface="Comic Sans MS" pitchFamily="66" charset="0"/>
                          <a:ea typeface="+mn-ea"/>
                          <a:cs typeface="+mn-cs"/>
                        </a:rPr>
                        <a:t>Youcat</a:t>
                      </a:r>
                      <a:r>
                        <a:rPr lang="es-ES_tradnl" sz="1000" kern="1200" dirty="0" smtClean="0">
                          <a:solidFill>
                            <a:schemeClr val="tx1"/>
                          </a:solidFill>
                          <a:latin typeface="Comic Sans MS" pitchFamily="66" charset="0"/>
                          <a:ea typeface="+mn-ea"/>
                          <a:cs typeface="+mn-cs"/>
                        </a:rPr>
                        <a:t>.</a:t>
                      </a:r>
                      <a:r>
                        <a:rPr lang="es-ES_tradnl" sz="1000" kern="1200" baseline="0" dirty="0" smtClean="0">
                          <a:solidFill>
                            <a:schemeClr val="tx1"/>
                          </a:solidFill>
                          <a:latin typeface="Comic Sans MS" pitchFamily="66" charset="0"/>
                          <a:ea typeface="+mn-ea"/>
                          <a:cs typeface="+mn-cs"/>
                        </a:rPr>
                        <a:t> A partir del punto 121.</a:t>
                      </a:r>
                      <a:endParaRPr lang="es-ES" sz="1000" kern="1200" dirty="0" smtClean="0">
                        <a:solidFill>
                          <a:schemeClr val="tx1"/>
                        </a:solidFill>
                        <a:latin typeface="Comic Sans MS" pitchFamily="66" charset="0"/>
                        <a:ea typeface="+mn-ea"/>
                        <a:cs typeface="+mn-cs"/>
                      </a:endParaRPr>
                    </a:p>
                    <a:p>
                      <a:r>
                        <a:rPr lang="es-ES_tradnl" sz="1000" kern="1200" dirty="0" smtClean="0">
                          <a:solidFill>
                            <a:schemeClr val="tx1"/>
                          </a:solidFill>
                          <a:latin typeface="Comic Sans MS" pitchFamily="66" charset="0"/>
                          <a:ea typeface="+mn-ea"/>
                          <a:cs typeface="+mn-cs"/>
                        </a:rPr>
                        <a:t>Preparamos unas 10 o 15</a:t>
                      </a:r>
                      <a:r>
                        <a:rPr lang="es-ES_tradnl" sz="1000" kern="1200" baseline="0" dirty="0" smtClean="0">
                          <a:solidFill>
                            <a:schemeClr val="tx1"/>
                          </a:solidFill>
                          <a:latin typeface="Comic Sans MS" pitchFamily="66" charset="0"/>
                          <a:ea typeface="+mn-ea"/>
                          <a:cs typeface="+mn-cs"/>
                        </a:rPr>
                        <a:t> preguntas sobre la Iglesia.</a:t>
                      </a:r>
                    </a:p>
                    <a:p>
                      <a:r>
                        <a:rPr lang="es-ES_tradnl" sz="1000" kern="1200" baseline="0" dirty="0" smtClean="0">
                          <a:solidFill>
                            <a:schemeClr val="tx1"/>
                          </a:solidFill>
                          <a:latin typeface="Comic Sans MS" pitchFamily="66" charset="0"/>
                          <a:ea typeface="+mn-ea"/>
                          <a:cs typeface="+mn-cs"/>
                        </a:rPr>
                        <a:t>Escondemos las respuestas en diferentes sitios del colegio.</a:t>
                      </a:r>
                    </a:p>
                    <a:p>
                      <a:endParaRPr lang="es-ES_tradnl" sz="1000" kern="1200" baseline="0" dirty="0" smtClean="0">
                        <a:solidFill>
                          <a:schemeClr val="tx1"/>
                        </a:solidFill>
                        <a:latin typeface="Comic Sans MS" pitchFamily="66" charset="0"/>
                        <a:ea typeface="+mn-ea"/>
                        <a:cs typeface="+mn-cs"/>
                      </a:endParaRPr>
                    </a:p>
                    <a:p>
                      <a:r>
                        <a:rPr lang="es-ES_tradnl" sz="1000" kern="1200" baseline="0" dirty="0" smtClean="0">
                          <a:solidFill>
                            <a:schemeClr val="tx1"/>
                          </a:solidFill>
                          <a:latin typeface="Comic Sans MS" pitchFamily="66" charset="0"/>
                          <a:ea typeface="+mn-ea"/>
                          <a:cs typeface="+mn-cs"/>
                        </a:rPr>
                        <a:t>En grupo de 2 ó 3 personas, deben pasar por las diferentes respuestas para adivinar cuáles corresponden a sus preguntas y rellenar el cuestionario que le entregaremos antes (En el que sólo </a:t>
                      </a:r>
                      <a:r>
                        <a:rPr lang="es-ES_tradnl" sz="1000" kern="1200" baseline="0" dirty="0" smtClean="0">
                          <a:solidFill>
                            <a:schemeClr val="tx1"/>
                          </a:solidFill>
                          <a:latin typeface="Comic Sans MS" pitchFamily="66" charset="0"/>
                          <a:ea typeface="+mn-ea"/>
                          <a:cs typeface="+mn-cs"/>
                        </a:rPr>
                        <a:t>aparecerán </a:t>
                      </a:r>
                      <a:r>
                        <a:rPr lang="es-ES_tradnl" sz="1000" kern="1200" baseline="0" dirty="0" smtClean="0">
                          <a:solidFill>
                            <a:schemeClr val="tx1"/>
                          </a:solidFill>
                          <a:latin typeface="Comic Sans MS" pitchFamily="66" charset="0"/>
                          <a:ea typeface="+mn-ea"/>
                          <a:cs typeface="+mn-cs"/>
                        </a:rPr>
                        <a:t>unas 4 ó 5 preguntas por </a:t>
                      </a:r>
                      <a:r>
                        <a:rPr lang="es-ES_tradnl" sz="1000" kern="1200" baseline="0" dirty="0" smtClean="0">
                          <a:solidFill>
                            <a:schemeClr val="tx1"/>
                          </a:solidFill>
                          <a:latin typeface="Comic Sans MS" pitchFamily="66" charset="0"/>
                          <a:ea typeface="+mn-ea"/>
                          <a:cs typeface="+mn-cs"/>
                        </a:rPr>
                        <a:t>equipos de las 10 o 15 que hemos hecho).</a:t>
                      </a:r>
                      <a:endParaRPr lang="es-ES_tradnl" sz="1000" kern="1200" baseline="0" dirty="0" smtClean="0">
                        <a:solidFill>
                          <a:schemeClr val="tx1"/>
                        </a:solidFill>
                        <a:latin typeface="Comic Sans MS" pitchFamily="66" charset="0"/>
                        <a:ea typeface="+mn-ea"/>
                        <a:cs typeface="+mn-cs"/>
                      </a:endParaRPr>
                    </a:p>
                    <a:p>
                      <a:endParaRPr lang="es-ES_tradnl" sz="1000" kern="1200" baseline="0" dirty="0" smtClean="0">
                        <a:solidFill>
                          <a:schemeClr val="tx1"/>
                        </a:solidFill>
                        <a:latin typeface="Comic Sans MS" pitchFamily="66" charset="0"/>
                        <a:ea typeface="+mn-ea"/>
                        <a:cs typeface="+mn-cs"/>
                      </a:endParaRPr>
                    </a:p>
                    <a:p>
                      <a:pPr>
                        <a:buFont typeface="Arial" pitchFamily="34" charset="0"/>
                        <a:buNone/>
                      </a:pPr>
                      <a:r>
                        <a:rPr lang="es-ES_tradnl" sz="1000" kern="1200" baseline="0" dirty="0" smtClean="0">
                          <a:solidFill>
                            <a:schemeClr val="tx1"/>
                          </a:solidFill>
                          <a:latin typeface="Comic Sans MS" pitchFamily="66" charset="0"/>
                          <a:ea typeface="+mn-ea"/>
                          <a:cs typeface="+mn-cs"/>
                        </a:rPr>
                        <a:t>NOTA: Podemos hacer diferentes equipos y competir con los equipos del otro grupo de 4ºESO.</a:t>
                      </a:r>
                    </a:p>
                    <a:p>
                      <a:pPr>
                        <a:buFont typeface="Arial" pitchFamily="34" charset="0"/>
                        <a:buNone/>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 Ponemos en común las diferentes preguntas y respuestas</a:t>
                      </a:r>
                      <a:r>
                        <a:rPr lang="es-ES_tradnl" sz="1000" kern="1200" baseline="0" dirty="0" smtClean="0">
                          <a:solidFill>
                            <a:schemeClr val="tx1"/>
                          </a:solidFill>
                          <a:latin typeface="Comic Sans MS" pitchFamily="66" charset="0"/>
                          <a:ea typeface="+mn-ea"/>
                          <a:cs typeface="+mn-cs"/>
                        </a:rPr>
                        <a:t>.</a:t>
                      </a:r>
                    </a:p>
                    <a:p>
                      <a:pPr>
                        <a:buFont typeface="Arial" pitchFamily="34" charset="0"/>
                        <a:buChar char="•"/>
                      </a:pPr>
                      <a:endParaRPr lang="es-ES_tradnl" sz="1000" kern="1200" baseline="0" dirty="0" smtClean="0">
                        <a:solidFill>
                          <a:schemeClr val="tx1"/>
                        </a:solidFill>
                        <a:latin typeface="Comic Sans MS" pitchFamily="66" charset="0"/>
                        <a:ea typeface="+mn-ea"/>
                        <a:cs typeface="+mn-cs"/>
                      </a:endParaRPr>
                    </a:p>
                    <a:p>
                      <a:pPr>
                        <a:buFont typeface="Arial" pitchFamily="34" charset="0"/>
                        <a:buChar char="•"/>
                      </a:pPr>
                      <a:r>
                        <a:rPr lang="es-ES_tradnl" sz="1000" kern="1200" baseline="0" dirty="0" smtClean="0">
                          <a:solidFill>
                            <a:schemeClr val="tx1"/>
                          </a:solidFill>
                          <a:latin typeface="Comic Sans MS" pitchFamily="66" charset="0"/>
                          <a:ea typeface="+mn-ea"/>
                          <a:cs typeface="+mn-cs"/>
                        </a:rPr>
                        <a:t>Oración final</a:t>
                      </a:r>
                      <a:endParaRPr lang="es-ES" sz="1000" kern="1200" dirty="0" smtClean="0">
                        <a:solidFill>
                          <a:schemeClr val="tx1"/>
                        </a:solidFill>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s-ES" sz="1200" u="sng" dirty="0" smtClean="0">
                        <a:latin typeface="Comic Sans MS" pitchFamily="66" charset="0"/>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s-ES" sz="1200" u="sng" dirty="0" smtClean="0">
                        <a:latin typeface="Comic Sans MS" pitchFamily="66" charset="0"/>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es-ES" sz="1200" u="sng" dirty="0" smtClean="0">
                          <a:latin typeface="Comic Sans MS" pitchFamily="66" charset="0"/>
                          <a:ea typeface="Calibri"/>
                          <a:cs typeface="Times New Roman"/>
                        </a:rPr>
                        <a:t>Evaluación</a:t>
                      </a:r>
                    </a:p>
                    <a:p>
                      <a:pPr lvl="0">
                        <a:buFont typeface="Arial" pitchFamily="34" charset="0"/>
                        <a:buNone/>
                      </a:pPr>
                      <a:endParaRPr lang="es-ES" sz="1200" kern="1200" dirty="0">
                        <a:solidFill>
                          <a:schemeClr val="tx1"/>
                        </a:solidFill>
                        <a:latin typeface="Comic Sans MS" pitchFamily="66" charset="0"/>
                        <a:ea typeface="+mn-ea"/>
                        <a:cs typeface="+mn-cs"/>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858</TotalTime>
  <Words>3408</Words>
  <Application>Microsoft Office PowerPoint</Application>
  <PresentationFormat>Presentación en pantalla (4:3)</PresentationFormat>
  <Paragraphs>537</Paragraphs>
  <Slides>23</Slides>
  <Notes>0</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Pedro J</dc:creator>
  <cp:lastModifiedBy>Pedro J</cp:lastModifiedBy>
  <cp:revision>124</cp:revision>
  <dcterms:created xsi:type="dcterms:W3CDTF">2011-10-04T18:51:50Z</dcterms:created>
  <dcterms:modified xsi:type="dcterms:W3CDTF">2012-10-03T19:24:32Z</dcterms:modified>
</cp:coreProperties>
</file>